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7"/>
  </p:notesMasterIdLst>
  <p:sldIdLst>
    <p:sldId id="324" r:id="rId5"/>
    <p:sldId id="343" r:id="rId6"/>
    <p:sldId id="344" r:id="rId7"/>
    <p:sldId id="330" r:id="rId8"/>
    <p:sldId id="342" r:id="rId9"/>
    <p:sldId id="322" r:id="rId10"/>
    <p:sldId id="333" r:id="rId11"/>
    <p:sldId id="257" r:id="rId12"/>
    <p:sldId id="305" r:id="rId13"/>
    <p:sldId id="261" r:id="rId14"/>
    <p:sldId id="262" r:id="rId15"/>
    <p:sldId id="307" r:id="rId16"/>
    <p:sldId id="306" r:id="rId17"/>
    <p:sldId id="304" r:id="rId18"/>
    <p:sldId id="302" r:id="rId19"/>
    <p:sldId id="270" r:id="rId20"/>
    <p:sldId id="331" r:id="rId21"/>
    <p:sldId id="332" r:id="rId22"/>
    <p:sldId id="259" r:id="rId23"/>
    <p:sldId id="309" r:id="rId24"/>
    <p:sldId id="258" r:id="rId25"/>
    <p:sldId id="310" r:id="rId26"/>
    <p:sldId id="264" r:id="rId27"/>
    <p:sldId id="260" r:id="rId28"/>
    <p:sldId id="311" r:id="rId29"/>
    <p:sldId id="312" r:id="rId30"/>
    <p:sldId id="263" r:id="rId31"/>
    <p:sldId id="334" r:id="rId32"/>
    <p:sldId id="337" r:id="rId33"/>
    <p:sldId id="308" r:id="rId34"/>
    <p:sldId id="338" r:id="rId35"/>
    <p:sldId id="345" r:id="rId36"/>
    <p:sldId id="278" r:id="rId37"/>
    <p:sldId id="282" r:id="rId38"/>
    <p:sldId id="279" r:id="rId39"/>
    <p:sldId id="283" r:id="rId40"/>
    <p:sldId id="281" r:id="rId41"/>
    <p:sldId id="315" r:id="rId42"/>
    <p:sldId id="286" r:id="rId43"/>
    <p:sldId id="287" r:id="rId44"/>
    <p:sldId id="288" r:id="rId45"/>
    <p:sldId id="289" r:id="rId46"/>
    <p:sldId id="291" r:id="rId47"/>
    <p:sldId id="293" r:id="rId48"/>
    <p:sldId id="294" r:id="rId49"/>
    <p:sldId id="295" r:id="rId50"/>
    <p:sldId id="318" r:id="rId51"/>
    <p:sldId id="298" r:id="rId52"/>
    <p:sldId id="319" r:id="rId53"/>
    <p:sldId id="266" r:id="rId54"/>
    <p:sldId id="267" r:id="rId55"/>
    <p:sldId id="268" r:id="rId56"/>
    <p:sldId id="271" r:id="rId57"/>
    <p:sldId id="272" r:id="rId58"/>
    <p:sldId id="274" r:id="rId59"/>
    <p:sldId id="349" r:id="rId60"/>
    <p:sldId id="350" r:id="rId61"/>
    <p:sldId id="299" r:id="rId62"/>
    <p:sldId id="339" r:id="rId63"/>
    <p:sldId id="340" r:id="rId64"/>
    <p:sldId id="346" r:id="rId65"/>
    <p:sldId id="34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209412-B372-44B1-994C-E3412FCE675E}" v="1" dt="2023-06-20T00:40:10.8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34" autoAdjust="0"/>
    <p:restoredTop sz="94118" autoAdjust="0"/>
  </p:normalViewPr>
  <p:slideViewPr>
    <p:cSldViewPr snapToGrid="0">
      <p:cViewPr varScale="1">
        <p:scale>
          <a:sx n="86" d="100"/>
          <a:sy n="86" d="100"/>
        </p:scale>
        <p:origin x="840" y="5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Weinstein" userId="4db0ea94-f0d3-486b-92a4-d7caf957133d" providerId="ADAL" clId="{02209412-B372-44B1-994C-E3412FCE675E}"/>
    <pc:docChg chg="custSel delSld modSld">
      <pc:chgData name="Rachel Weinstein" userId="4db0ea94-f0d3-486b-92a4-d7caf957133d" providerId="ADAL" clId="{02209412-B372-44B1-994C-E3412FCE675E}" dt="2023-06-20T03:07:18.791" v="8" actId="14100"/>
      <pc:docMkLst>
        <pc:docMk/>
      </pc:docMkLst>
      <pc:sldChg chg="addSp modSp mod setBg">
        <pc:chgData name="Rachel Weinstein" userId="4db0ea94-f0d3-486b-92a4-d7caf957133d" providerId="ADAL" clId="{02209412-B372-44B1-994C-E3412FCE675E}" dt="2023-06-20T00:40:22.523" v="1" actId="26606"/>
        <pc:sldMkLst>
          <pc:docMk/>
          <pc:sldMk cId="2128184874" sldId="264"/>
        </pc:sldMkLst>
        <pc:spChg chg="mod ord">
          <ac:chgData name="Rachel Weinstein" userId="4db0ea94-f0d3-486b-92a4-d7caf957133d" providerId="ADAL" clId="{02209412-B372-44B1-994C-E3412FCE675E}" dt="2023-06-20T00:40:22.523" v="1" actId="26606"/>
          <ac:spMkLst>
            <pc:docMk/>
            <pc:sldMk cId="2128184874" sldId="264"/>
            <ac:spMk id="2" creationId="{0FAC87D2-6389-CFB7-7F74-E543FEA0A44D}"/>
          </ac:spMkLst>
        </pc:spChg>
        <pc:spChg chg="add">
          <ac:chgData name="Rachel Weinstein" userId="4db0ea94-f0d3-486b-92a4-d7caf957133d" providerId="ADAL" clId="{02209412-B372-44B1-994C-E3412FCE675E}" dt="2023-06-20T00:40:22.523" v="1" actId="26606"/>
          <ac:spMkLst>
            <pc:docMk/>
            <pc:sldMk cId="2128184874" sldId="264"/>
            <ac:spMk id="10" creationId="{37C89E4B-3C9F-44B9-8B86-D9E3D112D8EC}"/>
          </ac:spMkLst>
        </pc:spChg>
        <pc:picChg chg="mod">
          <ac:chgData name="Rachel Weinstein" userId="4db0ea94-f0d3-486b-92a4-d7caf957133d" providerId="ADAL" clId="{02209412-B372-44B1-994C-E3412FCE675E}" dt="2023-06-20T00:40:22.523" v="1" actId="26606"/>
          <ac:picMkLst>
            <pc:docMk/>
            <pc:sldMk cId="2128184874" sldId="264"/>
            <ac:picMk id="5" creationId="{3E1B2F0E-AB60-5ABC-9828-6F704FAB43F4}"/>
          </ac:picMkLst>
        </pc:picChg>
        <pc:cxnChg chg="add">
          <ac:chgData name="Rachel Weinstein" userId="4db0ea94-f0d3-486b-92a4-d7caf957133d" providerId="ADAL" clId="{02209412-B372-44B1-994C-E3412FCE675E}" dt="2023-06-20T00:40:22.523" v="1" actId="26606"/>
          <ac:cxnSpMkLst>
            <pc:docMk/>
            <pc:sldMk cId="2128184874" sldId="264"/>
            <ac:cxnSpMk id="12" creationId="{AA2EAA10-076F-46BD-8F0F-B9A2FB77A85C}"/>
          </ac:cxnSpMkLst>
        </pc:cxnChg>
        <pc:cxnChg chg="add">
          <ac:chgData name="Rachel Weinstein" userId="4db0ea94-f0d3-486b-92a4-d7caf957133d" providerId="ADAL" clId="{02209412-B372-44B1-994C-E3412FCE675E}" dt="2023-06-20T00:40:22.523" v="1" actId="26606"/>
          <ac:cxnSpMkLst>
            <pc:docMk/>
            <pc:sldMk cId="2128184874" sldId="264"/>
            <ac:cxnSpMk id="14" creationId="{D891E407-403B-4764-86C9-33A56D3BCAA3}"/>
          </ac:cxnSpMkLst>
        </pc:cxnChg>
      </pc:sldChg>
      <pc:sldChg chg="modSp mod">
        <pc:chgData name="Rachel Weinstein" userId="4db0ea94-f0d3-486b-92a4-d7caf957133d" providerId="ADAL" clId="{02209412-B372-44B1-994C-E3412FCE675E}" dt="2023-06-20T03:07:18.791" v="8" actId="14100"/>
        <pc:sldMkLst>
          <pc:docMk/>
          <pc:sldMk cId="589602972" sldId="337"/>
        </pc:sldMkLst>
        <pc:picChg chg="mod">
          <ac:chgData name="Rachel Weinstein" userId="4db0ea94-f0d3-486b-92a4-d7caf957133d" providerId="ADAL" clId="{02209412-B372-44B1-994C-E3412FCE675E}" dt="2023-06-20T03:07:18.791" v="8" actId="14100"/>
          <ac:picMkLst>
            <pc:docMk/>
            <pc:sldMk cId="589602972" sldId="337"/>
            <ac:picMk id="5" creationId="{480FB802-0545-332C-3E2D-960A2485A70E}"/>
          </ac:picMkLst>
        </pc:picChg>
      </pc:sldChg>
      <pc:sldChg chg="del">
        <pc:chgData name="Rachel Weinstein" userId="4db0ea94-f0d3-486b-92a4-d7caf957133d" providerId="ADAL" clId="{02209412-B372-44B1-994C-E3412FCE675E}" dt="2023-06-20T01:07:30.481" v="2" actId="2696"/>
        <pc:sldMkLst>
          <pc:docMk/>
          <pc:sldMk cId="1825393569" sldId="34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E3AF4F-FF45-4181-AABC-6EB145F2E115}" type="doc">
      <dgm:prSet loTypeId="urn:microsoft.com/office/officeart/2005/8/layout/chart3" loCatId="cycle" qsTypeId="urn:microsoft.com/office/officeart/2005/8/quickstyle/simple1" qsCatId="simple" csTypeId="urn:microsoft.com/office/officeart/2005/8/colors/colorful1" csCatId="colorful" phldr="1"/>
      <dgm:spPr/>
    </dgm:pt>
    <dgm:pt modelId="{F17E49ED-C4C4-4115-8EBA-E1732CC93EC3}">
      <dgm:prSet phldrT="[Text]"/>
      <dgm:spPr/>
      <dgm:t>
        <a:bodyPr/>
        <a:lstStyle/>
        <a:p>
          <a:r>
            <a:rPr lang="en-US" dirty="0">
              <a:solidFill>
                <a:schemeClr val="tx1"/>
              </a:solidFill>
            </a:rPr>
            <a:t>INTELLECTUAL</a:t>
          </a:r>
        </a:p>
      </dgm:t>
    </dgm:pt>
    <dgm:pt modelId="{69FF344D-E3A1-4A55-8792-5C473CA7A576}" type="parTrans" cxnId="{FE7E22D0-1E03-45E9-8EDA-9EB39D56F90C}">
      <dgm:prSet/>
      <dgm:spPr/>
      <dgm:t>
        <a:bodyPr/>
        <a:lstStyle/>
        <a:p>
          <a:endParaRPr lang="en-US"/>
        </a:p>
      </dgm:t>
    </dgm:pt>
    <dgm:pt modelId="{D23B1CB4-1909-4927-8AD4-60FFD65C160B}" type="sibTrans" cxnId="{FE7E22D0-1E03-45E9-8EDA-9EB39D56F90C}">
      <dgm:prSet/>
      <dgm:spPr/>
      <dgm:t>
        <a:bodyPr/>
        <a:lstStyle/>
        <a:p>
          <a:endParaRPr lang="en-US"/>
        </a:p>
      </dgm:t>
    </dgm:pt>
    <dgm:pt modelId="{EA08225B-5609-4D0D-9A03-A6B31641C22F}">
      <dgm:prSet phldrT="[Text]"/>
      <dgm:spPr/>
      <dgm:t>
        <a:bodyPr/>
        <a:lstStyle/>
        <a:p>
          <a:r>
            <a:rPr lang="en-US" dirty="0">
              <a:solidFill>
                <a:schemeClr val="tx1"/>
              </a:solidFill>
            </a:rPr>
            <a:t>EMOTIONAL</a:t>
          </a:r>
        </a:p>
      </dgm:t>
    </dgm:pt>
    <dgm:pt modelId="{84C8EAAF-9CCD-4848-916E-AC1D5A5E1A84}" type="parTrans" cxnId="{19770020-8CE4-4991-AD10-762B46BE0739}">
      <dgm:prSet/>
      <dgm:spPr/>
      <dgm:t>
        <a:bodyPr/>
        <a:lstStyle/>
        <a:p>
          <a:endParaRPr lang="en-US"/>
        </a:p>
      </dgm:t>
    </dgm:pt>
    <dgm:pt modelId="{A2B62ADE-66A9-45F4-9863-2B8EFDA3D047}" type="sibTrans" cxnId="{19770020-8CE4-4991-AD10-762B46BE0739}">
      <dgm:prSet/>
      <dgm:spPr/>
      <dgm:t>
        <a:bodyPr/>
        <a:lstStyle/>
        <a:p>
          <a:endParaRPr lang="en-US"/>
        </a:p>
      </dgm:t>
    </dgm:pt>
    <dgm:pt modelId="{F87624B0-FBC9-47A2-81E1-CB51CB63CD03}">
      <dgm:prSet phldrT="[Text]"/>
      <dgm:spPr/>
      <dgm:t>
        <a:bodyPr/>
        <a:lstStyle/>
        <a:p>
          <a:r>
            <a:rPr lang="en-US" dirty="0">
              <a:solidFill>
                <a:schemeClr val="tx1"/>
              </a:solidFill>
            </a:rPr>
            <a:t>SOCIAL</a:t>
          </a:r>
        </a:p>
      </dgm:t>
    </dgm:pt>
    <dgm:pt modelId="{F5071F4D-F5B1-48D9-B85F-E14458D5FA9D}" type="parTrans" cxnId="{E73135A2-FA00-4740-8787-C9C66D9B914D}">
      <dgm:prSet/>
      <dgm:spPr/>
      <dgm:t>
        <a:bodyPr/>
        <a:lstStyle/>
        <a:p>
          <a:endParaRPr lang="en-US"/>
        </a:p>
      </dgm:t>
    </dgm:pt>
    <dgm:pt modelId="{6D510CAA-8E28-46F1-8EB7-94F641AAA982}" type="sibTrans" cxnId="{E73135A2-FA00-4740-8787-C9C66D9B914D}">
      <dgm:prSet/>
      <dgm:spPr/>
      <dgm:t>
        <a:bodyPr/>
        <a:lstStyle/>
        <a:p>
          <a:endParaRPr lang="en-US"/>
        </a:p>
      </dgm:t>
    </dgm:pt>
    <dgm:pt modelId="{117BA13E-332C-4404-B6A1-7ABBF1B57E2D}">
      <dgm:prSet phldrT="[Text]"/>
      <dgm:spPr/>
      <dgm:t>
        <a:bodyPr/>
        <a:lstStyle/>
        <a:p>
          <a:r>
            <a:rPr lang="en-US" dirty="0">
              <a:solidFill>
                <a:schemeClr val="tx1"/>
              </a:solidFill>
            </a:rPr>
            <a:t>PHYSICAL</a:t>
          </a:r>
        </a:p>
      </dgm:t>
    </dgm:pt>
    <dgm:pt modelId="{4F2D7733-7701-4733-A37F-FECCAD4ED7C1}" type="parTrans" cxnId="{456EBFCB-1295-4D88-ABA1-1603CBB6C307}">
      <dgm:prSet/>
      <dgm:spPr/>
      <dgm:t>
        <a:bodyPr/>
        <a:lstStyle/>
        <a:p>
          <a:endParaRPr lang="en-US"/>
        </a:p>
      </dgm:t>
    </dgm:pt>
    <dgm:pt modelId="{D97AB2FB-BD7F-4E1C-9E56-798BC11619DE}" type="sibTrans" cxnId="{456EBFCB-1295-4D88-ABA1-1603CBB6C307}">
      <dgm:prSet/>
      <dgm:spPr/>
      <dgm:t>
        <a:bodyPr/>
        <a:lstStyle/>
        <a:p>
          <a:endParaRPr lang="en-US"/>
        </a:p>
      </dgm:t>
    </dgm:pt>
    <dgm:pt modelId="{D35AF764-2D86-4938-9A80-E5103B7B476B}">
      <dgm:prSet phldrT="[Text]"/>
      <dgm:spPr/>
      <dgm:t>
        <a:bodyPr/>
        <a:lstStyle/>
        <a:p>
          <a:r>
            <a:rPr lang="en-US" dirty="0">
              <a:solidFill>
                <a:schemeClr val="tx1"/>
              </a:solidFill>
            </a:rPr>
            <a:t>SPIRITUAL</a:t>
          </a:r>
        </a:p>
      </dgm:t>
    </dgm:pt>
    <dgm:pt modelId="{7E07226C-415D-445D-99E7-D72AD2F0CCA5}" type="parTrans" cxnId="{2E6FBB2D-22FF-4441-A771-7A10E930BE69}">
      <dgm:prSet/>
      <dgm:spPr/>
      <dgm:t>
        <a:bodyPr/>
        <a:lstStyle/>
        <a:p>
          <a:endParaRPr lang="en-US"/>
        </a:p>
      </dgm:t>
    </dgm:pt>
    <dgm:pt modelId="{2FED7EE0-BF11-4057-BA50-5ACE1A3CDF6E}" type="sibTrans" cxnId="{2E6FBB2D-22FF-4441-A771-7A10E930BE69}">
      <dgm:prSet/>
      <dgm:spPr/>
      <dgm:t>
        <a:bodyPr/>
        <a:lstStyle/>
        <a:p>
          <a:endParaRPr lang="en-US"/>
        </a:p>
      </dgm:t>
    </dgm:pt>
    <dgm:pt modelId="{17A90C60-E2F4-41D1-A50C-E80C2E138B47}" type="pres">
      <dgm:prSet presAssocID="{69E3AF4F-FF45-4181-AABC-6EB145F2E115}" presName="compositeShape" presStyleCnt="0">
        <dgm:presLayoutVars>
          <dgm:chMax val="7"/>
          <dgm:dir/>
          <dgm:resizeHandles val="exact"/>
        </dgm:presLayoutVars>
      </dgm:prSet>
      <dgm:spPr/>
    </dgm:pt>
    <dgm:pt modelId="{08288A85-871F-4575-9686-FDC4D54E900D}" type="pres">
      <dgm:prSet presAssocID="{69E3AF4F-FF45-4181-AABC-6EB145F2E115}" presName="wedge1" presStyleLbl="node1" presStyleIdx="0" presStyleCnt="5" custLinFactNeighborX="-3353" custLinFactNeighborY="5167"/>
      <dgm:spPr/>
    </dgm:pt>
    <dgm:pt modelId="{9BE538DE-F48F-4946-B23E-5BA3F276D348}" type="pres">
      <dgm:prSet presAssocID="{69E3AF4F-FF45-4181-AABC-6EB145F2E115}" presName="wedge1Tx" presStyleLbl="node1" presStyleIdx="0" presStyleCnt="5">
        <dgm:presLayoutVars>
          <dgm:chMax val="0"/>
          <dgm:chPref val="0"/>
          <dgm:bulletEnabled val="1"/>
        </dgm:presLayoutVars>
      </dgm:prSet>
      <dgm:spPr/>
    </dgm:pt>
    <dgm:pt modelId="{B53BE58B-A3A6-455B-8FB3-251C26DAB2E0}" type="pres">
      <dgm:prSet presAssocID="{69E3AF4F-FF45-4181-AABC-6EB145F2E115}" presName="wedge2" presStyleLbl="node1" presStyleIdx="1" presStyleCnt="5"/>
      <dgm:spPr/>
    </dgm:pt>
    <dgm:pt modelId="{61248EE3-8A61-4EE7-89A0-4C1EDEE1F0B2}" type="pres">
      <dgm:prSet presAssocID="{69E3AF4F-FF45-4181-AABC-6EB145F2E115}" presName="wedge2Tx" presStyleLbl="node1" presStyleIdx="1" presStyleCnt="5">
        <dgm:presLayoutVars>
          <dgm:chMax val="0"/>
          <dgm:chPref val="0"/>
          <dgm:bulletEnabled val="1"/>
        </dgm:presLayoutVars>
      </dgm:prSet>
      <dgm:spPr/>
    </dgm:pt>
    <dgm:pt modelId="{DC28C24A-5AB4-4B11-B608-FBD9D2B625A9}" type="pres">
      <dgm:prSet presAssocID="{69E3AF4F-FF45-4181-AABC-6EB145F2E115}" presName="wedge3" presStyleLbl="node1" presStyleIdx="2" presStyleCnt="5"/>
      <dgm:spPr/>
    </dgm:pt>
    <dgm:pt modelId="{E3476C2D-5678-4956-BC57-23B5AACAB51C}" type="pres">
      <dgm:prSet presAssocID="{69E3AF4F-FF45-4181-AABC-6EB145F2E115}" presName="wedge3Tx" presStyleLbl="node1" presStyleIdx="2" presStyleCnt="5">
        <dgm:presLayoutVars>
          <dgm:chMax val="0"/>
          <dgm:chPref val="0"/>
          <dgm:bulletEnabled val="1"/>
        </dgm:presLayoutVars>
      </dgm:prSet>
      <dgm:spPr/>
    </dgm:pt>
    <dgm:pt modelId="{A4CD973D-2636-46E6-8B1B-E393261A36F7}" type="pres">
      <dgm:prSet presAssocID="{69E3AF4F-FF45-4181-AABC-6EB145F2E115}" presName="wedge4" presStyleLbl="node1" presStyleIdx="3" presStyleCnt="5"/>
      <dgm:spPr/>
    </dgm:pt>
    <dgm:pt modelId="{ADE35C75-593B-4DEE-A55A-7C2C423E4E46}" type="pres">
      <dgm:prSet presAssocID="{69E3AF4F-FF45-4181-AABC-6EB145F2E115}" presName="wedge4Tx" presStyleLbl="node1" presStyleIdx="3" presStyleCnt="5">
        <dgm:presLayoutVars>
          <dgm:chMax val="0"/>
          <dgm:chPref val="0"/>
          <dgm:bulletEnabled val="1"/>
        </dgm:presLayoutVars>
      </dgm:prSet>
      <dgm:spPr/>
    </dgm:pt>
    <dgm:pt modelId="{408482E2-34EF-48EE-9324-D7FCFE557BC4}" type="pres">
      <dgm:prSet presAssocID="{69E3AF4F-FF45-4181-AABC-6EB145F2E115}" presName="wedge5" presStyleLbl="node1" presStyleIdx="4" presStyleCnt="5"/>
      <dgm:spPr/>
    </dgm:pt>
    <dgm:pt modelId="{032C08BA-9ECF-44DB-A307-DCFC8136E7EE}" type="pres">
      <dgm:prSet presAssocID="{69E3AF4F-FF45-4181-AABC-6EB145F2E115}" presName="wedge5Tx" presStyleLbl="node1" presStyleIdx="4" presStyleCnt="5">
        <dgm:presLayoutVars>
          <dgm:chMax val="0"/>
          <dgm:chPref val="0"/>
          <dgm:bulletEnabled val="1"/>
        </dgm:presLayoutVars>
      </dgm:prSet>
      <dgm:spPr/>
    </dgm:pt>
  </dgm:ptLst>
  <dgm:cxnLst>
    <dgm:cxn modelId="{F4F98401-8686-4975-8BAD-057A5BE0D01C}" type="presOf" srcId="{F17E49ED-C4C4-4115-8EBA-E1732CC93EC3}" destId="{9BE538DE-F48F-4946-B23E-5BA3F276D348}" srcOrd="1" destOrd="0" presId="urn:microsoft.com/office/officeart/2005/8/layout/chart3"/>
    <dgm:cxn modelId="{ED72A904-AD85-43B6-84DA-EF202C064E60}" type="presOf" srcId="{D35AF764-2D86-4938-9A80-E5103B7B476B}" destId="{A4CD973D-2636-46E6-8B1B-E393261A36F7}" srcOrd="0" destOrd="0" presId="urn:microsoft.com/office/officeart/2005/8/layout/chart3"/>
    <dgm:cxn modelId="{EADB400E-EB8A-4DD2-A4AA-EF3F63276108}" type="presOf" srcId="{D35AF764-2D86-4938-9A80-E5103B7B476B}" destId="{ADE35C75-593B-4DEE-A55A-7C2C423E4E46}" srcOrd="1" destOrd="0" presId="urn:microsoft.com/office/officeart/2005/8/layout/chart3"/>
    <dgm:cxn modelId="{CABE8D1D-EA48-4D1D-83E7-BC0088E24343}" type="presOf" srcId="{F87624B0-FBC9-47A2-81E1-CB51CB63CD03}" destId="{DC28C24A-5AB4-4B11-B608-FBD9D2B625A9}" srcOrd="0" destOrd="0" presId="urn:microsoft.com/office/officeart/2005/8/layout/chart3"/>
    <dgm:cxn modelId="{19770020-8CE4-4991-AD10-762B46BE0739}" srcId="{69E3AF4F-FF45-4181-AABC-6EB145F2E115}" destId="{EA08225B-5609-4D0D-9A03-A6B31641C22F}" srcOrd="1" destOrd="0" parTransId="{84C8EAAF-9CCD-4848-916E-AC1D5A5E1A84}" sibTransId="{A2B62ADE-66A9-45F4-9863-2B8EFDA3D047}"/>
    <dgm:cxn modelId="{2E6FBB2D-22FF-4441-A771-7A10E930BE69}" srcId="{69E3AF4F-FF45-4181-AABC-6EB145F2E115}" destId="{D35AF764-2D86-4938-9A80-E5103B7B476B}" srcOrd="3" destOrd="0" parTransId="{7E07226C-415D-445D-99E7-D72AD2F0CCA5}" sibTransId="{2FED7EE0-BF11-4057-BA50-5ACE1A3CDF6E}"/>
    <dgm:cxn modelId="{8B1D4935-926C-4760-A54A-3FFA7E7DB464}" type="presOf" srcId="{F17E49ED-C4C4-4115-8EBA-E1732CC93EC3}" destId="{08288A85-871F-4575-9686-FDC4D54E900D}" srcOrd="0" destOrd="0" presId="urn:microsoft.com/office/officeart/2005/8/layout/chart3"/>
    <dgm:cxn modelId="{02BCBC37-DDE0-42F4-9299-5C96DA7F0F2C}" type="presOf" srcId="{117BA13E-332C-4404-B6A1-7ABBF1B57E2D}" destId="{408482E2-34EF-48EE-9324-D7FCFE557BC4}" srcOrd="0" destOrd="0" presId="urn:microsoft.com/office/officeart/2005/8/layout/chart3"/>
    <dgm:cxn modelId="{44C3044B-0136-4347-80F2-1FFF790FC160}" type="presOf" srcId="{117BA13E-332C-4404-B6A1-7ABBF1B57E2D}" destId="{032C08BA-9ECF-44DB-A307-DCFC8136E7EE}" srcOrd="1" destOrd="0" presId="urn:microsoft.com/office/officeart/2005/8/layout/chart3"/>
    <dgm:cxn modelId="{8F91BA8E-7993-4C2D-B758-C37096948CD3}" type="presOf" srcId="{EA08225B-5609-4D0D-9A03-A6B31641C22F}" destId="{B53BE58B-A3A6-455B-8FB3-251C26DAB2E0}" srcOrd="0" destOrd="0" presId="urn:microsoft.com/office/officeart/2005/8/layout/chart3"/>
    <dgm:cxn modelId="{339C01A1-4882-4594-AE6C-FC44CB7874DA}" type="presOf" srcId="{EA08225B-5609-4D0D-9A03-A6B31641C22F}" destId="{61248EE3-8A61-4EE7-89A0-4C1EDEE1F0B2}" srcOrd="1" destOrd="0" presId="urn:microsoft.com/office/officeart/2005/8/layout/chart3"/>
    <dgm:cxn modelId="{E73135A2-FA00-4740-8787-C9C66D9B914D}" srcId="{69E3AF4F-FF45-4181-AABC-6EB145F2E115}" destId="{F87624B0-FBC9-47A2-81E1-CB51CB63CD03}" srcOrd="2" destOrd="0" parTransId="{F5071F4D-F5B1-48D9-B85F-E14458D5FA9D}" sibTransId="{6D510CAA-8E28-46F1-8EB7-94F641AAA982}"/>
    <dgm:cxn modelId="{14A542BE-25E8-4FCB-938C-5C31434A7E7B}" type="presOf" srcId="{69E3AF4F-FF45-4181-AABC-6EB145F2E115}" destId="{17A90C60-E2F4-41D1-A50C-E80C2E138B47}" srcOrd="0" destOrd="0" presId="urn:microsoft.com/office/officeart/2005/8/layout/chart3"/>
    <dgm:cxn modelId="{456EBFCB-1295-4D88-ABA1-1603CBB6C307}" srcId="{69E3AF4F-FF45-4181-AABC-6EB145F2E115}" destId="{117BA13E-332C-4404-B6A1-7ABBF1B57E2D}" srcOrd="4" destOrd="0" parTransId="{4F2D7733-7701-4733-A37F-FECCAD4ED7C1}" sibTransId="{D97AB2FB-BD7F-4E1C-9E56-798BC11619DE}"/>
    <dgm:cxn modelId="{FE7E22D0-1E03-45E9-8EDA-9EB39D56F90C}" srcId="{69E3AF4F-FF45-4181-AABC-6EB145F2E115}" destId="{F17E49ED-C4C4-4115-8EBA-E1732CC93EC3}" srcOrd="0" destOrd="0" parTransId="{69FF344D-E3A1-4A55-8792-5C473CA7A576}" sibTransId="{D23B1CB4-1909-4927-8AD4-60FFD65C160B}"/>
    <dgm:cxn modelId="{380775F2-989B-4215-9AEC-80F10410C513}" type="presOf" srcId="{F87624B0-FBC9-47A2-81E1-CB51CB63CD03}" destId="{E3476C2D-5678-4956-BC57-23B5AACAB51C}" srcOrd="1" destOrd="0" presId="urn:microsoft.com/office/officeart/2005/8/layout/chart3"/>
    <dgm:cxn modelId="{63715E0E-5414-480C-9FFB-FA8A478A4F29}" type="presParOf" srcId="{17A90C60-E2F4-41D1-A50C-E80C2E138B47}" destId="{08288A85-871F-4575-9686-FDC4D54E900D}" srcOrd="0" destOrd="0" presId="urn:microsoft.com/office/officeart/2005/8/layout/chart3"/>
    <dgm:cxn modelId="{69959680-B144-4B90-A0EF-F851E0C9EC1A}" type="presParOf" srcId="{17A90C60-E2F4-41D1-A50C-E80C2E138B47}" destId="{9BE538DE-F48F-4946-B23E-5BA3F276D348}" srcOrd="1" destOrd="0" presId="urn:microsoft.com/office/officeart/2005/8/layout/chart3"/>
    <dgm:cxn modelId="{02496055-AB72-44B4-BE98-F7D00C01DA48}" type="presParOf" srcId="{17A90C60-E2F4-41D1-A50C-E80C2E138B47}" destId="{B53BE58B-A3A6-455B-8FB3-251C26DAB2E0}" srcOrd="2" destOrd="0" presId="urn:microsoft.com/office/officeart/2005/8/layout/chart3"/>
    <dgm:cxn modelId="{4613970F-D601-43B7-BA83-5285DD469A66}" type="presParOf" srcId="{17A90C60-E2F4-41D1-A50C-E80C2E138B47}" destId="{61248EE3-8A61-4EE7-89A0-4C1EDEE1F0B2}" srcOrd="3" destOrd="0" presId="urn:microsoft.com/office/officeart/2005/8/layout/chart3"/>
    <dgm:cxn modelId="{B3597F2D-3006-4C32-B7B7-0731FFEDA640}" type="presParOf" srcId="{17A90C60-E2F4-41D1-A50C-E80C2E138B47}" destId="{DC28C24A-5AB4-4B11-B608-FBD9D2B625A9}" srcOrd="4" destOrd="0" presId="urn:microsoft.com/office/officeart/2005/8/layout/chart3"/>
    <dgm:cxn modelId="{E9158A24-7AD7-4E68-952B-57A25A65787A}" type="presParOf" srcId="{17A90C60-E2F4-41D1-A50C-E80C2E138B47}" destId="{E3476C2D-5678-4956-BC57-23B5AACAB51C}" srcOrd="5" destOrd="0" presId="urn:microsoft.com/office/officeart/2005/8/layout/chart3"/>
    <dgm:cxn modelId="{0226ED66-A395-46D0-8C1B-2F7B52C4C768}" type="presParOf" srcId="{17A90C60-E2F4-41D1-A50C-E80C2E138B47}" destId="{A4CD973D-2636-46E6-8B1B-E393261A36F7}" srcOrd="6" destOrd="0" presId="urn:microsoft.com/office/officeart/2005/8/layout/chart3"/>
    <dgm:cxn modelId="{AB89C6AF-DFD0-4EA6-BCA0-E3142E38264A}" type="presParOf" srcId="{17A90C60-E2F4-41D1-A50C-E80C2E138B47}" destId="{ADE35C75-593B-4DEE-A55A-7C2C423E4E46}" srcOrd="7" destOrd="0" presId="urn:microsoft.com/office/officeart/2005/8/layout/chart3"/>
    <dgm:cxn modelId="{C818A4A3-4A80-41CD-A4DC-5CFD87AB3337}" type="presParOf" srcId="{17A90C60-E2F4-41D1-A50C-E80C2E138B47}" destId="{408482E2-34EF-48EE-9324-D7FCFE557BC4}" srcOrd="8" destOrd="0" presId="urn:microsoft.com/office/officeart/2005/8/layout/chart3"/>
    <dgm:cxn modelId="{C7D17EDD-0F3D-4A45-8908-65990B880F8C}" type="presParOf" srcId="{17A90C60-E2F4-41D1-A50C-E80C2E138B47}" destId="{032C08BA-9ECF-44DB-A307-DCFC8136E7EE}" srcOrd="9"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B5AE18-322E-43E1-AAE8-8C64B699F20E}" type="doc">
      <dgm:prSet loTypeId="urn:microsoft.com/office/officeart/2008/layout/LinedList" loCatId="list" qsTypeId="urn:microsoft.com/office/officeart/2005/8/quickstyle/simple5" qsCatId="simple" csTypeId="urn:microsoft.com/office/officeart/2005/8/colors/colorful5" csCatId="colorful" phldr="1"/>
      <dgm:spPr/>
      <dgm:t>
        <a:bodyPr/>
        <a:lstStyle/>
        <a:p>
          <a:endParaRPr lang="en-US"/>
        </a:p>
      </dgm:t>
    </dgm:pt>
    <dgm:pt modelId="{53AB901D-0906-4BC2-A988-A2C6A88C0F49}">
      <dgm:prSet/>
      <dgm:spPr/>
      <dgm:t>
        <a:bodyPr/>
        <a:lstStyle/>
        <a:p>
          <a:r>
            <a:rPr lang="en-US" dirty="0"/>
            <a:t>When you are a caregiver for someone with memory loss, the stress of ambiguity adds to the usual pressures of caregiving.</a:t>
          </a:r>
        </a:p>
      </dgm:t>
    </dgm:pt>
    <dgm:pt modelId="{52E182C5-9A8E-47D5-A328-E4B51084E12C}" type="parTrans" cxnId="{FD23FE72-A9C8-4554-97EA-6F4138C06FD6}">
      <dgm:prSet/>
      <dgm:spPr/>
      <dgm:t>
        <a:bodyPr/>
        <a:lstStyle/>
        <a:p>
          <a:endParaRPr lang="en-US"/>
        </a:p>
      </dgm:t>
    </dgm:pt>
    <dgm:pt modelId="{637C683E-483D-48B6-A889-1DAD9B456DBD}" type="sibTrans" cxnId="{FD23FE72-A9C8-4554-97EA-6F4138C06FD6}">
      <dgm:prSet/>
      <dgm:spPr/>
      <dgm:t>
        <a:bodyPr/>
        <a:lstStyle/>
        <a:p>
          <a:endParaRPr lang="en-US"/>
        </a:p>
      </dgm:t>
    </dgm:pt>
    <dgm:pt modelId="{A5A639D2-A579-4A72-AABA-083368D8C554}">
      <dgm:prSet/>
      <dgm:spPr/>
      <dgm:t>
        <a:bodyPr/>
        <a:lstStyle/>
        <a:p>
          <a:r>
            <a:rPr lang="en-US" i="1" dirty="0"/>
            <a:t>You have </a:t>
          </a:r>
          <a:r>
            <a:rPr lang="en-US" b="1" i="1" dirty="0"/>
            <a:t>a duty and a right </a:t>
          </a:r>
          <a:r>
            <a:rPr lang="en-US" i="1" dirty="0"/>
            <a:t>to take care of yourself.</a:t>
          </a:r>
        </a:p>
      </dgm:t>
    </dgm:pt>
    <dgm:pt modelId="{844FD49E-4708-419E-B79B-3BDA689DC306}" type="parTrans" cxnId="{93AD5D76-7016-4173-9387-CF3B93B5ABD4}">
      <dgm:prSet/>
      <dgm:spPr/>
      <dgm:t>
        <a:bodyPr/>
        <a:lstStyle/>
        <a:p>
          <a:endParaRPr lang="en-US"/>
        </a:p>
      </dgm:t>
    </dgm:pt>
    <dgm:pt modelId="{15F61793-6EEC-46A8-A66B-226E5ED925C8}" type="sibTrans" cxnId="{93AD5D76-7016-4173-9387-CF3B93B5ABD4}">
      <dgm:prSet/>
      <dgm:spPr/>
      <dgm:t>
        <a:bodyPr/>
        <a:lstStyle/>
        <a:p>
          <a:endParaRPr lang="en-US"/>
        </a:p>
      </dgm:t>
    </dgm:pt>
    <dgm:pt modelId="{F58CD66A-F43C-4850-BDE2-679C85C4852B}" type="pres">
      <dgm:prSet presAssocID="{A9B5AE18-322E-43E1-AAE8-8C64B699F20E}" presName="vert0" presStyleCnt="0">
        <dgm:presLayoutVars>
          <dgm:dir/>
          <dgm:animOne val="branch"/>
          <dgm:animLvl val="lvl"/>
        </dgm:presLayoutVars>
      </dgm:prSet>
      <dgm:spPr/>
    </dgm:pt>
    <dgm:pt modelId="{CDF7A471-2922-43FA-AFC1-94C468CF6AC3}" type="pres">
      <dgm:prSet presAssocID="{53AB901D-0906-4BC2-A988-A2C6A88C0F49}" presName="thickLine" presStyleLbl="alignNode1" presStyleIdx="0" presStyleCnt="2"/>
      <dgm:spPr/>
    </dgm:pt>
    <dgm:pt modelId="{2F7F9DA2-56E5-4FA9-834C-85934C18710A}" type="pres">
      <dgm:prSet presAssocID="{53AB901D-0906-4BC2-A988-A2C6A88C0F49}" presName="horz1" presStyleCnt="0"/>
      <dgm:spPr/>
    </dgm:pt>
    <dgm:pt modelId="{6321283F-2111-4039-82CD-A98E649A0A7D}" type="pres">
      <dgm:prSet presAssocID="{53AB901D-0906-4BC2-A988-A2C6A88C0F49}" presName="tx1" presStyleLbl="revTx" presStyleIdx="0" presStyleCnt="2"/>
      <dgm:spPr/>
    </dgm:pt>
    <dgm:pt modelId="{9F919B7B-67D1-4BD2-B3AD-1D53E582DAA6}" type="pres">
      <dgm:prSet presAssocID="{53AB901D-0906-4BC2-A988-A2C6A88C0F49}" presName="vert1" presStyleCnt="0"/>
      <dgm:spPr/>
    </dgm:pt>
    <dgm:pt modelId="{880CCB5F-B521-463B-AE62-D82068A2BABC}" type="pres">
      <dgm:prSet presAssocID="{A5A639D2-A579-4A72-AABA-083368D8C554}" presName="thickLine" presStyleLbl="alignNode1" presStyleIdx="1" presStyleCnt="2"/>
      <dgm:spPr/>
    </dgm:pt>
    <dgm:pt modelId="{EDBBFD22-E062-49AB-A05B-77911B846B78}" type="pres">
      <dgm:prSet presAssocID="{A5A639D2-A579-4A72-AABA-083368D8C554}" presName="horz1" presStyleCnt="0"/>
      <dgm:spPr/>
    </dgm:pt>
    <dgm:pt modelId="{0AB417F6-EEAC-4312-A152-11351FBE64D3}" type="pres">
      <dgm:prSet presAssocID="{A5A639D2-A579-4A72-AABA-083368D8C554}" presName="tx1" presStyleLbl="revTx" presStyleIdx="1" presStyleCnt="2"/>
      <dgm:spPr/>
    </dgm:pt>
    <dgm:pt modelId="{C6E2192D-AE2D-4135-9182-9172151FAF5B}" type="pres">
      <dgm:prSet presAssocID="{A5A639D2-A579-4A72-AABA-083368D8C554}" presName="vert1" presStyleCnt="0"/>
      <dgm:spPr/>
    </dgm:pt>
  </dgm:ptLst>
  <dgm:cxnLst>
    <dgm:cxn modelId="{FD23FE72-A9C8-4554-97EA-6F4138C06FD6}" srcId="{A9B5AE18-322E-43E1-AAE8-8C64B699F20E}" destId="{53AB901D-0906-4BC2-A988-A2C6A88C0F49}" srcOrd="0" destOrd="0" parTransId="{52E182C5-9A8E-47D5-A328-E4B51084E12C}" sibTransId="{637C683E-483D-48B6-A889-1DAD9B456DBD}"/>
    <dgm:cxn modelId="{93AD5D76-7016-4173-9387-CF3B93B5ABD4}" srcId="{A9B5AE18-322E-43E1-AAE8-8C64B699F20E}" destId="{A5A639D2-A579-4A72-AABA-083368D8C554}" srcOrd="1" destOrd="0" parTransId="{844FD49E-4708-419E-B79B-3BDA689DC306}" sibTransId="{15F61793-6EEC-46A8-A66B-226E5ED925C8}"/>
    <dgm:cxn modelId="{37899980-6EC9-4194-9932-29554EEC86EB}" type="presOf" srcId="{A9B5AE18-322E-43E1-AAE8-8C64B699F20E}" destId="{F58CD66A-F43C-4850-BDE2-679C85C4852B}" srcOrd="0" destOrd="0" presId="urn:microsoft.com/office/officeart/2008/layout/LinedList"/>
    <dgm:cxn modelId="{8F814D8C-DDCB-4BDB-B3C9-3CB90644C0BE}" type="presOf" srcId="{A5A639D2-A579-4A72-AABA-083368D8C554}" destId="{0AB417F6-EEAC-4312-A152-11351FBE64D3}" srcOrd="0" destOrd="0" presId="urn:microsoft.com/office/officeart/2008/layout/LinedList"/>
    <dgm:cxn modelId="{126D27B1-1A44-4B0C-8B9B-C7A78519B1E7}" type="presOf" srcId="{53AB901D-0906-4BC2-A988-A2C6A88C0F49}" destId="{6321283F-2111-4039-82CD-A98E649A0A7D}" srcOrd="0" destOrd="0" presId="urn:microsoft.com/office/officeart/2008/layout/LinedList"/>
    <dgm:cxn modelId="{9452BCCB-3201-4686-9C99-ED25A57199CE}" type="presParOf" srcId="{F58CD66A-F43C-4850-BDE2-679C85C4852B}" destId="{CDF7A471-2922-43FA-AFC1-94C468CF6AC3}" srcOrd="0" destOrd="0" presId="urn:microsoft.com/office/officeart/2008/layout/LinedList"/>
    <dgm:cxn modelId="{8061B384-5A7F-4836-BB34-D1988B3A83B0}" type="presParOf" srcId="{F58CD66A-F43C-4850-BDE2-679C85C4852B}" destId="{2F7F9DA2-56E5-4FA9-834C-85934C18710A}" srcOrd="1" destOrd="0" presId="urn:microsoft.com/office/officeart/2008/layout/LinedList"/>
    <dgm:cxn modelId="{C512C0D1-8E4E-4FEB-8A73-8AB7168EC244}" type="presParOf" srcId="{2F7F9DA2-56E5-4FA9-834C-85934C18710A}" destId="{6321283F-2111-4039-82CD-A98E649A0A7D}" srcOrd="0" destOrd="0" presId="urn:microsoft.com/office/officeart/2008/layout/LinedList"/>
    <dgm:cxn modelId="{6919F260-CA4C-4DDF-8FFA-260D4447457F}" type="presParOf" srcId="{2F7F9DA2-56E5-4FA9-834C-85934C18710A}" destId="{9F919B7B-67D1-4BD2-B3AD-1D53E582DAA6}" srcOrd="1" destOrd="0" presId="urn:microsoft.com/office/officeart/2008/layout/LinedList"/>
    <dgm:cxn modelId="{5AE034C2-7210-4383-A178-2E22208D8D59}" type="presParOf" srcId="{F58CD66A-F43C-4850-BDE2-679C85C4852B}" destId="{880CCB5F-B521-463B-AE62-D82068A2BABC}" srcOrd="2" destOrd="0" presId="urn:microsoft.com/office/officeart/2008/layout/LinedList"/>
    <dgm:cxn modelId="{99793992-4AF3-4130-A26A-C9D3A49E1862}" type="presParOf" srcId="{F58CD66A-F43C-4850-BDE2-679C85C4852B}" destId="{EDBBFD22-E062-49AB-A05B-77911B846B78}" srcOrd="3" destOrd="0" presId="urn:microsoft.com/office/officeart/2008/layout/LinedList"/>
    <dgm:cxn modelId="{DCF402DC-F2F7-40A2-9BB1-30856BC3E1D2}" type="presParOf" srcId="{EDBBFD22-E062-49AB-A05B-77911B846B78}" destId="{0AB417F6-EEAC-4312-A152-11351FBE64D3}" srcOrd="0" destOrd="0" presId="urn:microsoft.com/office/officeart/2008/layout/LinedList"/>
    <dgm:cxn modelId="{B100C443-2F0E-44D6-82AD-975BE6BF5843}" type="presParOf" srcId="{EDBBFD22-E062-49AB-A05B-77911B846B78}" destId="{C6E2192D-AE2D-4135-9182-9172151FAF5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88A85-871F-4575-9686-FDC4D54E900D}">
      <dsp:nvSpPr>
        <dsp:cNvPr id="0" name=""/>
        <dsp:cNvSpPr/>
      </dsp:nvSpPr>
      <dsp:spPr>
        <a:xfrm>
          <a:off x="928996" y="567823"/>
          <a:ext cx="4623937" cy="4623937"/>
        </a:xfrm>
        <a:prstGeom prst="pie">
          <a:avLst>
            <a:gd name="adj1" fmla="val 16200000"/>
            <a:gd name="adj2" fmla="val 2052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INTELLECTUAL</a:t>
          </a:r>
        </a:p>
      </dsp:txBody>
      <dsp:txXfrm>
        <a:off x="3299314" y="1258662"/>
        <a:ext cx="1568836" cy="1073414"/>
      </dsp:txXfrm>
    </dsp:sp>
    <dsp:sp modelId="{B53BE58B-A3A6-455B-8FB3-251C26DAB2E0}">
      <dsp:nvSpPr>
        <dsp:cNvPr id="0" name=""/>
        <dsp:cNvSpPr/>
      </dsp:nvSpPr>
      <dsp:spPr>
        <a:xfrm>
          <a:off x="922199" y="551844"/>
          <a:ext cx="4623937" cy="4623937"/>
        </a:xfrm>
        <a:prstGeom prst="pie">
          <a:avLst>
            <a:gd name="adj1" fmla="val 20520000"/>
            <a:gd name="adj2" fmla="val 324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EMOTIONAL</a:t>
          </a:r>
        </a:p>
      </dsp:txBody>
      <dsp:txXfrm>
        <a:off x="3944272" y="2643626"/>
        <a:ext cx="1376171" cy="1161489"/>
      </dsp:txXfrm>
    </dsp:sp>
    <dsp:sp modelId="{DC28C24A-5AB4-4B11-B608-FBD9D2B625A9}">
      <dsp:nvSpPr>
        <dsp:cNvPr id="0" name=""/>
        <dsp:cNvSpPr/>
      </dsp:nvSpPr>
      <dsp:spPr>
        <a:xfrm>
          <a:off x="922199" y="551844"/>
          <a:ext cx="4623937" cy="4623937"/>
        </a:xfrm>
        <a:prstGeom prst="pie">
          <a:avLst>
            <a:gd name="adj1" fmla="val 3240000"/>
            <a:gd name="adj2" fmla="val 756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SOCIAL</a:t>
          </a:r>
        </a:p>
      </dsp:txBody>
      <dsp:txXfrm>
        <a:off x="2408464" y="4019798"/>
        <a:ext cx="1651406" cy="990843"/>
      </dsp:txXfrm>
    </dsp:sp>
    <dsp:sp modelId="{A4CD973D-2636-46E6-8B1B-E393261A36F7}">
      <dsp:nvSpPr>
        <dsp:cNvPr id="0" name=""/>
        <dsp:cNvSpPr/>
      </dsp:nvSpPr>
      <dsp:spPr>
        <a:xfrm>
          <a:off x="922199" y="551844"/>
          <a:ext cx="4623937" cy="4623937"/>
        </a:xfrm>
        <a:prstGeom prst="pie">
          <a:avLst>
            <a:gd name="adj1" fmla="val 7560000"/>
            <a:gd name="adj2" fmla="val 1188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SPIRITUAL</a:t>
          </a:r>
        </a:p>
      </dsp:txBody>
      <dsp:txXfrm>
        <a:off x="1142386" y="2643626"/>
        <a:ext cx="1376171" cy="1161489"/>
      </dsp:txXfrm>
    </dsp:sp>
    <dsp:sp modelId="{408482E2-34EF-48EE-9324-D7FCFE557BC4}">
      <dsp:nvSpPr>
        <dsp:cNvPr id="0" name=""/>
        <dsp:cNvSpPr/>
      </dsp:nvSpPr>
      <dsp:spPr>
        <a:xfrm>
          <a:off x="922199" y="551844"/>
          <a:ext cx="4623937" cy="4623937"/>
        </a:xfrm>
        <a:prstGeom prst="pie">
          <a:avLst>
            <a:gd name="adj1" fmla="val 11880000"/>
            <a:gd name="adj2" fmla="val 162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PHYSICAL</a:t>
          </a:r>
        </a:p>
      </dsp:txBody>
      <dsp:txXfrm>
        <a:off x="1596523" y="1256445"/>
        <a:ext cx="1568836" cy="10734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7A471-2922-43FA-AFC1-94C468CF6AC3}">
      <dsp:nvSpPr>
        <dsp:cNvPr id="0" name=""/>
        <dsp:cNvSpPr/>
      </dsp:nvSpPr>
      <dsp:spPr>
        <a:xfrm>
          <a:off x="0" y="0"/>
          <a:ext cx="4502858"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321283F-2111-4039-82CD-A98E649A0A7D}">
      <dsp:nvSpPr>
        <dsp:cNvPr id="0" name=""/>
        <dsp:cNvSpPr/>
      </dsp:nvSpPr>
      <dsp:spPr>
        <a:xfrm>
          <a:off x="0" y="0"/>
          <a:ext cx="4502858" cy="1746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When you are a caregiver for someone with memory loss, the stress of ambiguity adds to the usual pressures of caregiving.</a:t>
          </a:r>
        </a:p>
      </dsp:txBody>
      <dsp:txXfrm>
        <a:off x="0" y="0"/>
        <a:ext cx="4502858" cy="1746434"/>
      </dsp:txXfrm>
    </dsp:sp>
    <dsp:sp modelId="{880CCB5F-B521-463B-AE62-D82068A2BABC}">
      <dsp:nvSpPr>
        <dsp:cNvPr id="0" name=""/>
        <dsp:cNvSpPr/>
      </dsp:nvSpPr>
      <dsp:spPr>
        <a:xfrm>
          <a:off x="0" y="1746434"/>
          <a:ext cx="4502858" cy="0"/>
        </a:xfrm>
        <a:prstGeom prst="lin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AB417F6-EEAC-4312-A152-11351FBE64D3}">
      <dsp:nvSpPr>
        <dsp:cNvPr id="0" name=""/>
        <dsp:cNvSpPr/>
      </dsp:nvSpPr>
      <dsp:spPr>
        <a:xfrm>
          <a:off x="0" y="1746434"/>
          <a:ext cx="4502858" cy="1746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i="1" kern="1200" dirty="0"/>
            <a:t>You have </a:t>
          </a:r>
          <a:r>
            <a:rPr lang="en-US" sz="2500" b="1" i="1" kern="1200" dirty="0"/>
            <a:t>a duty and a right </a:t>
          </a:r>
          <a:r>
            <a:rPr lang="en-US" sz="2500" i="1" kern="1200" dirty="0"/>
            <a:t>to take care of yourself.</a:t>
          </a:r>
        </a:p>
      </dsp:txBody>
      <dsp:txXfrm>
        <a:off x="0" y="1746434"/>
        <a:ext cx="4502858" cy="1746434"/>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6276CB-D1BA-4B7B-9A0C-EB46DB04C615}" type="datetimeFigureOut">
              <a:rPr lang="en-US" smtClean="0"/>
              <a:t>6/19/2023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8FEC84-F035-458B-8F10-F64C791EB71B}" type="slidenum">
              <a:rPr lang="en-US" smtClean="0"/>
              <a:t>‹#›</a:t>
            </a:fld>
            <a:endParaRPr lang="en-US"/>
          </a:p>
        </p:txBody>
      </p:sp>
    </p:spTree>
    <p:extLst>
      <p:ext uri="{BB962C8B-B14F-4D97-AF65-F5344CB8AC3E}">
        <p14:creationId xmlns:p14="http://schemas.microsoft.com/office/powerpoint/2010/main" val="3378219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Why is it important to know about us? (You encounter those who can benefit from the resources and information we can share </a:t>
            </a:r>
            <a:r>
              <a:rPr lang="en-US" baseline="0"/>
              <a:t>with them)</a:t>
            </a:r>
            <a:endParaRPr lang="en-US" baseline="0" dirty="0"/>
          </a:p>
          <a:p>
            <a:pPr marL="174982" indent="-17498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ECFE9F0-0175-45EC-900D-FADFF86DF978}" type="slidenum">
              <a:rPr lang="en-US" smtClean="0"/>
              <a:t>2</a:t>
            </a:fld>
            <a:endParaRPr lang="en-US"/>
          </a:p>
        </p:txBody>
      </p:sp>
    </p:spTree>
    <p:extLst>
      <p:ext uri="{BB962C8B-B14F-4D97-AF65-F5344CB8AC3E}">
        <p14:creationId xmlns:p14="http://schemas.microsoft.com/office/powerpoint/2010/main" val="2106360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kick-off for SHIP started July 1, 2022; however, the ADRD PAW has created three surveys(outreach, training, caregiver), currently updating the resource guide and caregiver toolkit. </a:t>
            </a:r>
          </a:p>
        </p:txBody>
      </p:sp>
      <p:sp>
        <p:nvSpPr>
          <p:cNvPr id="4" name="Slide Number Placeholder 3"/>
          <p:cNvSpPr>
            <a:spLocks noGrp="1"/>
          </p:cNvSpPr>
          <p:nvPr>
            <p:ph type="sldNum" sz="quarter" idx="5"/>
          </p:nvPr>
        </p:nvSpPr>
        <p:spPr/>
        <p:txBody>
          <a:bodyPr/>
          <a:lstStyle/>
          <a:p>
            <a:fld id="{39881878-A917-C74A-83FF-3E9B45AEAD0D}" type="slidenum">
              <a:rPr lang="en-US" smtClean="0"/>
              <a:pPr/>
              <a:t>52</a:t>
            </a:fld>
            <a:endParaRPr lang="en-US"/>
          </a:p>
        </p:txBody>
      </p:sp>
    </p:spTree>
    <p:extLst>
      <p:ext uri="{BB962C8B-B14F-4D97-AF65-F5344CB8AC3E}">
        <p14:creationId xmlns:p14="http://schemas.microsoft.com/office/powerpoint/2010/main" val="1986878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a:lnSpc>
                <a:spcPct val="107000"/>
              </a:lnSpc>
            </a:pPr>
            <a:r>
              <a:rPr lang="en-US" b="1" dirty="0">
                <a:ea typeface="Calibri" panose="020F0502020204030204" pitchFamily="34" charset="0"/>
                <a:cs typeface="Times New Roman" panose="02020603050405020304" pitchFamily="18" charset="0"/>
              </a:rPr>
              <a:t>Importance - Florida has the second highest prevalence of Alzheimer’s Disease in the United States with over 580,000 individuals living with a diagnosis. Florida’s numbers are expected to increase by over 24 percent by 2025. </a:t>
            </a:r>
          </a:p>
          <a:p>
            <a:pPr marL="116472">
              <a:lnSpc>
                <a:spcPct val="107000"/>
              </a:lnSpc>
            </a:pPr>
            <a:endParaRPr lang="en-US" dirty="0">
              <a:ea typeface="Calibri" panose="020F0502020204030204" pitchFamily="34" charset="0"/>
              <a:cs typeface="Times New Roman" panose="02020603050405020304" pitchFamily="18" charset="0"/>
            </a:endParaRPr>
          </a:p>
          <a:p>
            <a:pPr marL="465887">
              <a:lnSpc>
                <a:spcPct val="107000"/>
              </a:lnSpc>
              <a:spcAft>
                <a:spcPts val="815"/>
              </a:spcAft>
            </a:pPr>
            <a:r>
              <a:rPr lang="en-US" b="1" dirty="0">
                <a:ea typeface="Calibri" panose="020F0502020204030204" pitchFamily="34" charset="0"/>
                <a:cs typeface="Times New Roman" panose="02020603050405020304" pitchFamily="18" charset="0"/>
              </a:rPr>
              <a:t>Impact - Through our ADRD SHIP Priority impact, we will continue to enhance and increase our dementia capable infrastructure within the state to provide education, and awareness and to enhance the quality of life for our aging population. </a:t>
            </a:r>
            <a:endParaRPr lang="en-US"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9881878-A917-C74A-83FF-3E9B45AEAD0D}" type="slidenum">
              <a:rPr lang="en-US" smtClean="0"/>
              <a:pPr/>
              <a:t>53</a:t>
            </a:fld>
            <a:endParaRPr lang="en-US"/>
          </a:p>
        </p:txBody>
      </p:sp>
    </p:spTree>
    <p:extLst>
      <p:ext uri="{BB962C8B-B14F-4D97-AF65-F5344CB8AC3E}">
        <p14:creationId xmlns:p14="http://schemas.microsoft.com/office/powerpoint/2010/main" val="2859042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a:lnSpc>
                <a:spcPct val="107000"/>
              </a:lnSpc>
            </a:pPr>
            <a:r>
              <a:rPr lang="en-US" b="1" dirty="0">
                <a:ea typeface="Calibri" panose="020F0502020204030204" pitchFamily="34" charset="0"/>
                <a:cs typeface="Times New Roman" panose="02020603050405020304" pitchFamily="18" charset="0"/>
              </a:rPr>
              <a:t>Importance - With the increasing number of Floridians living with the disease and their families, we must ensure a competent workforce to provide the best quality of care in our state. </a:t>
            </a:r>
            <a:endParaRPr lang="en-US" dirty="0">
              <a:ea typeface="Calibri" panose="020F0502020204030204" pitchFamily="34" charset="0"/>
              <a:cs typeface="Times New Roman" panose="02020603050405020304" pitchFamily="18" charset="0"/>
            </a:endParaRPr>
          </a:p>
          <a:p>
            <a:pPr marL="116472">
              <a:lnSpc>
                <a:spcPct val="107000"/>
              </a:lnSpc>
            </a:pPr>
            <a:endParaRPr lang="en-US" dirty="0">
              <a:ea typeface="Calibri" panose="020F0502020204030204" pitchFamily="34" charset="0"/>
              <a:cs typeface="Times New Roman" panose="02020603050405020304" pitchFamily="18" charset="0"/>
            </a:endParaRPr>
          </a:p>
          <a:p>
            <a:pPr marL="465887">
              <a:lnSpc>
                <a:spcPct val="107000"/>
              </a:lnSpc>
              <a:spcAft>
                <a:spcPts val="815"/>
              </a:spcAft>
            </a:pPr>
            <a:r>
              <a:rPr lang="en-US" b="1" dirty="0">
                <a:ea typeface="Calibri" panose="020F0502020204030204" pitchFamily="34" charset="0"/>
                <a:cs typeface="Times New Roman" panose="02020603050405020304" pitchFamily="18" charset="0"/>
              </a:rPr>
              <a:t>Impact - In this, we look to enhance workforce development and training across all private and public sectors. We will target long-term care in Florida knowing that direct care workers are the single most important determinant of quality dementia care.  Nationally, over 48 percent of individuals in long-term care communities are living with some form of ADRD. In Florida, these numbers are significantly higher at around 60 percent. With the continued increase in senior population retiring in Florida and the obstacles faced in the workforce, ensuring an adequately staffed and trained healthcare workforce is critical. </a:t>
            </a:r>
            <a:endParaRPr lang="en-US"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9881878-A917-C74A-83FF-3E9B45AEAD0D}" type="slidenum">
              <a:rPr lang="en-US" smtClean="0"/>
              <a:pPr/>
              <a:t>54</a:t>
            </a:fld>
            <a:endParaRPr lang="en-US"/>
          </a:p>
        </p:txBody>
      </p:sp>
    </p:spTree>
    <p:extLst>
      <p:ext uri="{BB962C8B-B14F-4D97-AF65-F5344CB8AC3E}">
        <p14:creationId xmlns:p14="http://schemas.microsoft.com/office/powerpoint/2010/main" val="2091257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a:lnSpc>
                <a:spcPct val="107000"/>
              </a:lnSpc>
            </a:pPr>
            <a:r>
              <a:rPr lang="en-US" b="1" dirty="0">
                <a:ea typeface="Calibri" panose="020F0502020204030204" pitchFamily="34" charset="0"/>
                <a:cs typeface="Times New Roman" panose="02020603050405020304" pitchFamily="18" charset="0"/>
              </a:rPr>
              <a:t>Importance – In Florida, there are over 527,000 individuals in the state of Florida providing unpaid care to those living with ADRD. This totals over 685 million hours of unpaid care each year at a cost of 10.6 billion dollars. Caregivers also suffer from their own health conditions. Alzheimer’s is a disease that not only affects the individual but also has a tremendous impact on the family. </a:t>
            </a:r>
            <a:endParaRPr lang="en-US" dirty="0">
              <a:ea typeface="Calibri" panose="020F0502020204030204" pitchFamily="34" charset="0"/>
              <a:cs typeface="Times New Roman" panose="02020603050405020304" pitchFamily="18" charset="0"/>
            </a:endParaRPr>
          </a:p>
          <a:p>
            <a:pPr marL="116472">
              <a:lnSpc>
                <a:spcPct val="107000"/>
              </a:lnSpc>
            </a:pPr>
            <a:r>
              <a:rPr lang="en-US" b="1" dirty="0">
                <a:ea typeface="Calibri" panose="020F0502020204030204" pitchFamily="34" charset="0"/>
                <a:cs typeface="Times New Roman" panose="02020603050405020304" pitchFamily="18" charset="0"/>
              </a:rPr>
              <a:t> </a:t>
            </a:r>
            <a:endParaRPr lang="en-US" dirty="0">
              <a:ea typeface="Calibri" panose="020F0502020204030204" pitchFamily="34" charset="0"/>
              <a:cs typeface="Times New Roman" panose="02020603050405020304" pitchFamily="18" charset="0"/>
            </a:endParaRPr>
          </a:p>
          <a:p>
            <a:pPr marL="465887">
              <a:lnSpc>
                <a:spcPct val="107000"/>
              </a:lnSpc>
            </a:pPr>
            <a:r>
              <a:rPr lang="en-US" b="1" dirty="0">
                <a:ea typeface="Calibri" panose="020F0502020204030204" pitchFamily="34" charset="0"/>
                <a:cs typeface="Times New Roman" panose="02020603050405020304" pitchFamily="18" charset="0"/>
              </a:rPr>
              <a:t>Impact – It is critical that we work to promote comprehensive care planning after a diagnosis. This gives not only the individual diagnosed an ability to make their wishes known but also gives caregivers the support structure they need throughout their caregiving journey. We need a dual approach that not only meets the health needs of the individual diagnosed but also the caregiver. In Florida, just over 48 percent of ADRD caregivers are managing their own chronic health condition (diabetes, heart disease, </a:t>
            </a:r>
            <a:r>
              <a:rPr lang="en-US" b="1" dirty="0" err="1">
                <a:ea typeface="Calibri" panose="020F0502020204030204" pitchFamily="34" charset="0"/>
                <a:cs typeface="Times New Roman" panose="02020603050405020304" pitchFamily="18" charset="0"/>
              </a:rPr>
              <a:t>etc</a:t>
            </a:r>
            <a:r>
              <a:rPr lang="en-US" b="1" dirty="0">
                <a:ea typeface="Calibri" panose="020F0502020204030204" pitchFamily="34" charset="0"/>
                <a:cs typeface="Times New Roman" panose="02020603050405020304" pitchFamily="18" charset="0"/>
              </a:rPr>
              <a:t>). Also, over 16 percent of ADRD caregivers have been diagnosed with clinical depression. We must not only address the physical health needs of caregivers but their mental health as well.  Nationally, 70 percent of total lifetime cost of caring for someone with dementia is borne by the families. This is either through out-of-pocket health and long-term care expenses or from the value of unpaid care. </a:t>
            </a:r>
            <a:endParaRPr lang="en-US"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9881878-A917-C74A-83FF-3E9B45AEAD0D}" type="slidenum">
              <a:rPr lang="en-US" smtClean="0"/>
              <a:pPr/>
              <a:t>55</a:t>
            </a:fld>
            <a:endParaRPr lang="en-US"/>
          </a:p>
        </p:txBody>
      </p:sp>
    </p:spTree>
    <p:extLst>
      <p:ext uri="{BB962C8B-B14F-4D97-AF65-F5344CB8AC3E}">
        <p14:creationId xmlns:p14="http://schemas.microsoft.com/office/powerpoint/2010/main" val="3983528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50: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14</a:t>
            </a:fld>
            <a:endParaRPr sz="1200">
              <a:solidFill>
                <a:schemeClr val="dk1"/>
              </a:solidFill>
              <a:latin typeface="Arial"/>
              <a:ea typeface="Arial"/>
              <a:cs typeface="Arial"/>
              <a:sym typeface="Arial"/>
            </a:endParaRPr>
          </a:p>
        </p:txBody>
      </p:sp>
      <p:sp>
        <p:nvSpPr>
          <p:cNvPr id="563" name="Google Shape;563;p5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4" name="Google Shape;564;p50: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49:notes"/>
          <p:cNvSpPr txBox="1">
            <a:spLocks noGrp="1"/>
          </p:cNvSpPr>
          <p:nvPr>
            <p:ph type="body" idx="1"/>
          </p:nvPr>
        </p:nvSpPr>
        <p:spPr>
          <a:xfrm>
            <a:off x="685800" y="4482296"/>
            <a:ext cx="5486400" cy="36673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56" name="Google Shape;556;p49: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Anne: intro and overview, up to slide 6 – role of DOEA</a:t>
            </a:r>
          </a:p>
          <a:p>
            <a:r>
              <a:rPr lang="en-US" dirty="0"/>
              <a:t>Cari: DOEA programs through FACE, </a:t>
            </a:r>
          </a:p>
          <a:p>
            <a:r>
              <a:rPr lang="en-US" dirty="0"/>
              <a:t>Anne: SHIP - end</a:t>
            </a:r>
          </a:p>
        </p:txBody>
      </p:sp>
      <p:sp>
        <p:nvSpPr>
          <p:cNvPr id="4" name="Slide Number Placeholder 3"/>
          <p:cNvSpPr>
            <a:spLocks noGrp="1"/>
          </p:cNvSpPr>
          <p:nvPr>
            <p:ph type="sldNum" sz="quarter" idx="5"/>
          </p:nvPr>
        </p:nvSpPr>
        <p:spPr/>
        <p:txBody>
          <a:bodyPr/>
          <a:lstStyle/>
          <a:p>
            <a:fld id="{39881878-A917-C74A-83FF-3E9B45AEAD0D}" type="slidenum">
              <a:rPr lang="en-US" smtClean="0"/>
              <a:pPr/>
              <a:t>33</a:t>
            </a:fld>
            <a:endParaRPr lang="en-US"/>
          </a:p>
        </p:txBody>
      </p:sp>
    </p:spTree>
    <p:extLst>
      <p:ext uri="{BB962C8B-B14F-4D97-AF65-F5344CB8AC3E}">
        <p14:creationId xmlns:p14="http://schemas.microsoft.com/office/powerpoint/2010/main" val="3586910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881878-A917-C74A-83FF-3E9B45AEAD0D}" type="slidenum">
              <a:rPr lang="en-US" smtClean="0"/>
              <a:pPr/>
              <a:t>35</a:t>
            </a:fld>
            <a:endParaRPr lang="en-US"/>
          </a:p>
        </p:txBody>
      </p:sp>
    </p:spTree>
    <p:extLst>
      <p:ext uri="{BB962C8B-B14F-4D97-AF65-F5344CB8AC3E}">
        <p14:creationId xmlns:p14="http://schemas.microsoft.com/office/powerpoint/2010/main" val="727014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881878-A917-C74A-83FF-3E9B45AEAD0D}" type="slidenum">
              <a:rPr lang="en-US" smtClean="0"/>
              <a:pPr/>
              <a:t>38</a:t>
            </a:fld>
            <a:endParaRPr lang="en-US"/>
          </a:p>
        </p:txBody>
      </p:sp>
    </p:spTree>
    <p:extLst>
      <p:ext uri="{BB962C8B-B14F-4D97-AF65-F5344CB8AC3E}">
        <p14:creationId xmlns:p14="http://schemas.microsoft.com/office/powerpoint/2010/main" val="2495606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881878-A917-C74A-83FF-3E9B45AEAD0D}" type="slidenum">
              <a:rPr lang="en-US" smtClean="0"/>
              <a:pPr/>
              <a:t>49</a:t>
            </a:fld>
            <a:endParaRPr lang="en-US"/>
          </a:p>
        </p:txBody>
      </p:sp>
    </p:spTree>
    <p:extLst>
      <p:ext uri="{BB962C8B-B14F-4D97-AF65-F5344CB8AC3E}">
        <p14:creationId xmlns:p14="http://schemas.microsoft.com/office/powerpoint/2010/main" val="1526057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881878-A917-C74A-83FF-3E9B45AEAD0D}" type="slidenum">
              <a:rPr lang="en-US" smtClean="0"/>
              <a:pPr/>
              <a:t>50</a:t>
            </a:fld>
            <a:endParaRPr lang="en-US"/>
          </a:p>
        </p:txBody>
      </p:sp>
    </p:spTree>
    <p:extLst>
      <p:ext uri="{BB962C8B-B14F-4D97-AF65-F5344CB8AC3E}">
        <p14:creationId xmlns:p14="http://schemas.microsoft.com/office/powerpoint/2010/main" val="1711076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Resource guides </a:t>
            </a:r>
          </a:p>
          <a:p>
            <a:r>
              <a:rPr lang="en-US" dirty="0"/>
              <a:t>- SHIP created and distributed ADRD specific resource guides. One on brain health, early detection and diagnosis. One solely for ADRD caregivers featuring resources and tips on issues such as dressing, and dealing with sundowning. </a:t>
            </a:r>
          </a:p>
          <a:p>
            <a:endParaRPr lang="en-US" dirty="0"/>
          </a:p>
        </p:txBody>
      </p:sp>
      <p:sp>
        <p:nvSpPr>
          <p:cNvPr id="4" name="Slide Number Placeholder 3"/>
          <p:cNvSpPr>
            <a:spLocks noGrp="1"/>
          </p:cNvSpPr>
          <p:nvPr>
            <p:ph type="sldNum" sz="quarter" idx="5"/>
          </p:nvPr>
        </p:nvSpPr>
        <p:spPr/>
        <p:txBody>
          <a:bodyPr/>
          <a:lstStyle/>
          <a:p>
            <a:fld id="{39881878-A917-C74A-83FF-3E9B45AEAD0D}" type="slidenum">
              <a:rPr lang="en-US" smtClean="0"/>
              <a:pPr/>
              <a:t>51</a:t>
            </a:fld>
            <a:endParaRPr lang="en-US"/>
          </a:p>
        </p:txBody>
      </p:sp>
    </p:spTree>
    <p:extLst>
      <p:ext uri="{BB962C8B-B14F-4D97-AF65-F5344CB8AC3E}">
        <p14:creationId xmlns:p14="http://schemas.microsoft.com/office/powerpoint/2010/main" val="1271642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AB39-C397-BDE7-3D30-737D6C7F78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34277F-84AC-BA50-EDBB-9A7B6A49BC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5E5A47-B9DF-C25E-6249-22ED88F35167}"/>
              </a:ext>
            </a:extLst>
          </p:cNvPr>
          <p:cNvSpPr>
            <a:spLocks noGrp="1"/>
          </p:cNvSpPr>
          <p:nvPr>
            <p:ph type="dt" sz="half" idx="10"/>
          </p:nvPr>
        </p:nvSpPr>
        <p:spPr/>
        <p:txBody>
          <a:bodyPr/>
          <a:lstStyle/>
          <a:p>
            <a:fld id="{4EC8E729-2025-4BFA-8D6E-797CF2DFDDF3}" type="datetimeFigureOut">
              <a:rPr lang="en-US" smtClean="0"/>
              <a:t>6/19/2023</a:t>
            </a:fld>
            <a:endParaRPr lang="en-US"/>
          </a:p>
        </p:txBody>
      </p:sp>
      <p:sp>
        <p:nvSpPr>
          <p:cNvPr id="5" name="Footer Placeholder 4">
            <a:extLst>
              <a:ext uri="{FF2B5EF4-FFF2-40B4-BE49-F238E27FC236}">
                <a16:creationId xmlns:a16="http://schemas.microsoft.com/office/drawing/2014/main" id="{F5B77C98-8108-06DE-3946-205F884F66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7B17DE-7FC4-FE10-F448-41446E35CC0F}"/>
              </a:ext>
            </a:extLst>
          </p:cNvPr>
          <p:cNvSpPr>
            <a:spLocks noGrp="1"/>
          </p:cNvSpPr>
          <p:nvPr>
            <p:ph type="sldNum" sz="quarter" idx="12"/>
          </p:nvPr>
        </p:nvSpPr>
        <p:spPr/>
        <p:txBody>
          <a:bodyPr/>
          <a:lstStyle/>
          <a:p>
            <a:fld id="{6C85D2E2-888F-4C20-898D-46522ABEEBF4}" type="slidenum">
              <a:rPr lang="en-US" smtClean="0"/>
              <a:t>‹#›</a:t>
            </a:fld>
            <a:endParaRPr lang="en-US"/>
          </a:p>
        </p:txBody>
      </p:sp>
    </p:spTree>
    <p:extLst>
      <p:ext uri="{BB962C8B-B14F-4D97-AF65-F5344CB8AC3E}">
        <p14:creationId xmlns:p14="http://schemas.microsoft.com/office/powerpoint/2010/main" val="3681154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65EDB-4B8A-6DBB-3F79-6A352D404C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17441-19E7-1C1E-3BAF-675C3252E7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8DF361-3E2A-5DFC-AF37-278E91722B64}"/>
              </a:ext>
            </a:extLst>
          </p:cNvPr>
          <p:cNvSpPr>
            <a:spLocks noGrp="1"/>
          </p:cNvSpPr>
          <p:nvPr>
            <p:ph type="dt" sz="half" idx="10"/>
          </p:nvPr>
        </p:nvSpPr>
        <p:spPr/>
        <p:txBody>
          <a:bodyPr/>
          <a:lstStyle/>
          <a:p>
            <a:fld id="{4EC8E729-2025-4BFA-8D6E-797CF2DFDDF3}" type="datetimeFigureOut">
              <a:rPr lang="en-US" smtClean="0"/>
              <a:t>6/19/2023</a:t>
            </a:fld>
            <a:endParaRPr lang="en-US"/>
          </a:p>
        </p:txBody>
      </p:sp>
      <p:sp>
        <p:nvSpPr>
          <p:cNvPr id="5" name="Footer Placeholder 4">
            <a:extLst>
              <a:ext uri="{FF2B5EF4-FFF2-40B4-BE49-F238E27FC236}">
                <a16:creationId xmlns:a16="http://schemas.microsoft.com/office/drawing/2014/main" id="{8F424AB5-3224-4C34-1448-259DDC4D71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E2A317-8A32-E0B5-270A-D1B5C5846968}"/>
              </a:ext>
            </a:extLst>
          </p:cNvPr>
          <p:cNvSpPr>
            <a:spLocks noGrp="1"/>
          </p:cNvSpPr>
          <p:nvPr>
            <p:ph type="sldNum" sz="quarter" idx="12"/>
          </p:nvPr>
        </p:nvSpPr>
        <p:spPr/>
        <p:txBody>
          <a:bodyPr/>
          <a:lstStyle/>
          <a:p>
            <a:fld id="{6C85D2E2-888F-4C20-898D-46522ABEEBF4}" type="slidenum">
              <a:rPr lang="en-US" smtClean="0"/>
              <a:t>‹#›</a:t>
            </a:fld>
            <a:endParaRPr lang="en-US"/>
          </a:p>
        </p:txBody>
      </p:sp>
    </p:spTree>
    <p:extLst>
      <p:ext uri="{BB962C8B-B14F-4D97-AF65-F5344CB8AC3E}">
        <p14:creationId xmlns:p14="http://schemas.microsoft.com/office/powerpoint/2010/main" val="1550086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88EF1B-C158-ACE8-B2E9-956E4C7173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71001-3AD6-C755-CF7A-6A9ED7646A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3BE5F2-48AB-CA82-044F-21880DC3FC97}"/>
              </a:ext>
            </a:extLst>
          </p:cNvPr>
          <p:cNvSpPr>
            <a:spLocks noGrp="1"/>
          </p:cNvSpPr>
          <p:nvPr>
            <p:ph type="dt" sz="half" idx="10"/>
          </p:nvPr>
        </p:nvSpPr>
        <p:spPr/>
        <p:txBody>
          <a:bodyPr/>
          <a:lstStyle/>
          <a:p>
            <a:fld id="{4EC8E729-2025-4BFA-8D6E-797CF2DFDDF3}" type="datetimeFigureOut">
              <a:rPr lang="en-US" smtClean="0"/>
              <a:t>6/19/2023</a:t>
            </a:fld>
            <a:endParaRPr lang="en-US"/>
          </a:p>
        </p:txBody>
      </p:sp>
      <p:sp>
        <p:nvSpPr>
          <p:cNvPr id="5" name="Footer Placeholder 4">
            <a:extLst>
              <a:ext uri="{FF2B5EF4-FFF2-40B4-BE49-F238E27FC236}">
                <a16:creationId xmlns:a16="http://schemas.microsoft.com/office/drawing/2014/main" id="{32803BBC-0F28-6B92-BAA7-BF27C45F5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91D0A-23B9-8410-E639-78D2BEA256CC}"/>
              </a:ext>
            </a:extLst>
          </p:cNvPr>
          <p:cNvSpPr>
            <a:spLocks noGrp="1"/>
          </p:cNvSpPr>
          <p:nvPr>
            <p:ph type="sldNum" sz="quarter" idx="12"/>
          </p:nvPr>
        </p:nvSpPr>
        <p:spPr/>
        <p:txBody>
          <a:bodyPr/>
          <a:lstStyle/>
          <a:p>
            <a:fld id="{6C85D2E2-888F-4C20-898D-46522ABEEBF4}" type="slidenum">
              <a:rPr lang="en-US" smtClean="0"/>
              <a:t>‹#›</a:t>
            </a:fld>
            <a:endParaRPr lang="en-US"/>
          </a:p>
        </p:txBody>
      </p:sp>
    </p:spTree>
    <p:extLst>
      <p:ext uri="{BB962C8B-B14F-4D97-AF65-F5344CB8AC3E}">
        <p14:creationId xmlns:p14="http://schemas.microsoft.com/office/powerpoint/2010/main" val="2521389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3752" y="8060"/>
            <a:ext cx="12184497" cy="6841881"/>
          </a:xfrm>
          <a:prstGeom prst="rect">
            <a:avLst/>
          </a:prstGeom>
        </p:spPr>
      </p:pic>
      <p:sp>
        <p:nvSpPr>
          <p:cNvPr id="2" name="Title 1"/>
          <p:cNvSpPr>
            <a:spLocks noGrp="1"/>
          </p:cNvSpPr>
          <p:nvPr>
            <p:ph type="title"/>
          </p:nvPr>
        </p:nvSpPr>
        <p:spPr>
          <a:xfrm>
            <a:off x="609600" y="220015"/>
            <a:ext cx="10972800" cy="1143000"/>
          </a:xfrm>
        </p:spPr>
        <p:txBody>
          <a:bodyPr/>
          <a:lstStyle>
            <a:lvl1pPr algn="l">
              <a:defRPr>
                <a:solidFill>
                  <a:schemeClr val="bg1"/>
                </a:solidFill>
                <a:latin typeface="Calibri" panose="020F0502020204030204" pitchFamily="34" charset="0"/>
              </a:defRPr>
            </a:lvl1pPr>
          </a:lstStyle>
          <a:p>
            <a:r>
              <a:rPr lang="en-US" dirty="0"/>
              <a:t>Click to edit Master title style</a:t>
            </a:r>
          </a:p>
        </p:txBody>
      </p:sp>
      <p:sp>
        <p:nvSpPr>
          <p:cNvPr id="7" name="Content Placeholder 19"/>
          <p:cNvSpPr>
            <a:spLocks noGrp="1"/>
          </p:cNvSpPr>
          <p:nvPr userDrawn="1">
            <p:ph sz="half" idx="2"/>
          </p:nvPr>
        </p:nvSpPr>
        <p:spPr>
          <a:xfrm>
            <a:off x="609600" y="1449895"/>
            <a:ext cx="10972800" cy="4058360"/>
          </a:xfrm>
        </p:spPr>
        <p:txBody>
          <a:bodyPr/>
          <a:lstStyle>
            <a:lvl1pPr>
              <a:defRPr>
                <a:latin typeface="Calibri" panose="020F0502020204030204" pitchFamily="34" charset="0"/>
              </a:defRPr>
            </a:lvl1pPr>
          </a:lstStyle>
          <a:p>
            <a:endParaRPr lang="en-US" dirty="0">
              <a:solidFill>
                <a:schemeClr val="bg1"/>
              </a:solidFill>
            </a:endParaRPr>
          </a:p>
        </p:txBody>
      </p:sp>
    </p:spTree>
    <p:extLst>
      <p:ext uri="{BB962C8B-B14F-4D97-AF65-F5344CB8AC3E}">
        <p14:creationId xmlns:p14="http://schemas.microsoft.com/office/powerpoint/2010/main" val="1869402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6687" y="1241"/>
            <a:ext cx="12246359" cy="6876617"/>
          </a:xfrm>
          <a:prstGeom prst="rect">
            <a:avLst/>
          </a:prstGeom>
        </p:spPr>
      </p:pic>
      <p:sp>
        <p:nvSpPr>
          <p:cNvPr id="4" name="Content Placeholder 3"/>
          <p:cNvSpPr>
            <a:spLocks noGrp="1"/>
          </p:cNvSpPr>
          <p:nvPr>
            <p:ph sz="half" idx="2"/>
          </p:nvPr>
        </p:nvSpPr>
        <p:spPr>
          <a:xfrm>
            <a:off x="609600" y="1363329"/>
            <a:ext cx="5386917" cy="3951288"/>
          </a:xfrm>
        </p:spPr>
        <p:txBody>
          <a:bodyPr/>
          <a:lstStyle>
            <a:lvl1pPr>
              <a:defRPr sz="3200">
                <a:latin typeface="Calibri" panose="020F0502020204030204" pitchFamily="34" charset="0"/>
              </a:defRPr>
            </a:lvl1pPr>
            <a:lvl2pPr>
              <a:defRPr sz="2667">
                <a:latin typeface="Calibri" panose="020F0502020204030204" pitchFamily="34" charset="0"/>
              </a:defRPr>
            </a:lvl2pPr>
            <a:lvl3pPr>
              <a:defRPr sz="2400">
                <a:latin typeface="Calibri" panose="020F0502020204030204" pitchFamily="34" charset="0"/>
              </a:defRPr>
            </a:lvl3pPr>
            <a:lvl4pPr>
              <a:defRPr sz="2133">
                <a:latin typeface="Calibri" panose="020F0502020204030204" pitchFamily="34" charset="0"/>
              </a:defRPr>
            </a:lvl4pPr>
            <a:lvl5pPr>
              <a:defRPr sz="2133">
                <a:latin typeface="Calibri" panose="020F0502020204030204" pitchFamily="34" charset="0"/>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3369" y="1363329"/>
            <a:ext cx="5389033" cy="3951288"/>
          </a:xfrm>
        </p:spPr>
        <p:txBody>
          <a:bodyPr/>
          <a:lstStyle>
            <a:lvl1pPr>
              <a:defRPr sz="3200">
                <a:latin typeface="Calibri" panose="020F0502020204030204" pitchFamily="34" charset="0"/>
              </a:defRPr>
            </a:lvl1pPr>
            <a:lvl2pPr>
              <a:defRPr sz="2667">
                <a:latin typeface="Calibri" panose="020F0502020204030204" pitchFamily="34" charset="0"/>
              </a:defRPr>
            </a:lvl2pPr>
            <a:lvl3pPr>
              <a:defRPr sz="2400">
                <a:latin typeface="Calibri" panose="020F0502020204030204" pitchFamily="34" charset="0"/>
              </a:defRPr>
            </a:lvl3pPr>
            <a:lvl4pPr>
              <a:defRPr sz="2133">
                <a:latin typeface="Calibri" panose="020F0502020204030204" pitchFamily="34" charset="0"/>
              </a:defRPr>
            </a:lvl4pPr>
            <a:lvl5pPr>
              <a:defRPr sz="2133">
                <a:latin typeface="Calibri" panose="020F0502020204030204" pitchFamily="34" charset="0"/>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p:nvPr>
        </p:nvSpPr>
        <p:spPr>
          <a:xfrm>
            <a:off x="609600" y="49169"/>
            <a:ext cx="10972800" cy="1143000"/>
          </a:xfrm>
        </p:spPr>
        <p:txBody>
          <a:bodyPr anchor="ctr"/>
          <a:lstStyle>
            <a:lvl1pPr algn="l">
              <a:defRPr>
                <a:solidFill>
                  <a:schemeClr val="bg1"/>
                </a:solidFill>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4010228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3760" y="-1387"/>
            <a:ext cx="12211913" cy="6857276"/>
          </a:xfrm>
          <a:prstGeom prst="rect">
            <a:avLst/>
          </a:prstGeom>
        </p:spPr>
      </p:pic>
      <p:sp>
        <p:nvSpPr>
          <p:cNvPr id="7" name="Title 13"/>
          <p:cNvSpPr>
            <a:spLocks noGrp="1"/>
          </p:cNvSpPr>
          <p:nvPr userDrawn="1">
            <p:ph type="title"/>
          </p:nvPr>
        </p:nvSpPr>
        <p:spPr>
          <a:xfrm>
            <a:off x="609600" y="728134"/>
            <a:ext cx="5186643" cy="706967"/>
          </a:xfrm>
        </p:spPr>
        <p:txBody>
          <a:bodyPr/>
          <a:lstStyle>
            <a:lvl1pPr>
              <a:defRPr>
                <a:latin typeface="Calibri" panose="020F0502020204030204" pitchFamily="34" charset="0"/>
              </a:defRPr>
            </a:lvl1pPr>
          </a:lstStyle>
          <a:p>
            <a:endParaRPr lang="en-US" dirty="0">
              <a:solidFill>
                <a:schemeClr val="bg1"/>
              </a:solidFill>
            </a:endParaRPr>
          </a:p>
        </p:txBody>
      </p:sp>
      <p:sp>
        <p:nvSpPr>
          <p:cNvPr id="8" name="Content Placeholder 14"/>
          <p:cNvSpPr>
            <a:spLocks noGrp="1"/>
          </p:cNvSpPr>
          <p:nvPr userDrawn="1">
            <p:ph idx="1"/>
          </p:nvPr>
        </p:nvSpPr>
        <p:spPr>
          <a:xfrm>
            <a:off x="6375868" y="728134"/>
            <a:ext cx="5206531" cy="4579817"/>
          </a:xfrm>
        </p:spPr>
        <p:txBody>
          <a:bodyPr/>
          <a:lstStyle>
            <a:lvl1pPr>
              <a:defRPr>
                <a:latin typeface="Calibri" panose="020F0502020204030204" pitchFamily="34" charset="0"/>
              </a:defRPr>
            </a:lvl1pPr>
          </a:lstStyle>
          <a:p>
            <a:endParaRPr lang="en-US" dirty="0"/>
          </a:p>
        </p:txBody>
      </p:sp>
      <p:sp>
        <p:nvSpPr>
          <p:cNvPr id="9" name="Text Placeholder 15"/>
          <p:cNvSpPr>
            <a:spLocks noGrp="1"/>
          </p:cNvSpPr>
          <p:nvPr userDrawn="1">
            <p:ph type="body" sz="half" idx="2"/>
          </p:nvPr>
        </p:nvSpPr>
        <p:spPr>
          <a:xfrm>
            <a:off x="609600" y="1600201"/>
            <a:ext cx="5186643" cy="4525963"/>
          </a:xfrm>
        </p:spPr>
        <p:txBody>
          <a:bodyPr/>
          <a:lstStyle>
            <a:lvl1pPr>
              <a:defRPr>
                <a:latin typeface="Calibri" panose="020F0502020204030204" pitchFamily="34" charset="0"/>
              </a:defRPr>
            </a:lvl1pPr>
          </a:lstStyle>
          <a:p>
            <a:endParaRPr lang="en-US" dirty="0">
              <a:solidFill>
                <a:schemeClr val="bg1"/>
              </a:solidFill>
            </a:endParaRPr>
          </a:p>
        </p:txBody>
      </p:sp>
    </p:spTree>
    <p:extLst>
      <p:ext uri="{BB962C8B-B14F-4D97-AF65-F5344CB8AC3E}">
        <p14:creationId xmlns:p14="http://schemas.microsoft.com/office/powerpoint/2010/main" val="1226421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674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6796" y="-92375"/>
            <a:ext cx="12373899" cy="6948235"/>
          </a:xfrm>
          <a:prstGeom prst="rect">
            <a:avLst/>
          </a:prstGeom>
        </p:spPr>
      </p:pic>
      <p:sp>
        <p:nvSpPr>
          <p:cNvPr id="14" name="Title 13"/>
          <p:cNvSpPr>
            <a:spLocks noGrp="1"/>
          </p:cNvSpPr>
          <p:nvPr>
            <p:ph type="title"/>
          </p:nvPr>
        </p:nvSpPr>
        <p:spPr>
          <a:xfrm>
            <a:off x="609600" y="728134"/>
            <a:ext cx="5186643" cy="706967"/>
          </a:xfrm>
        </p:spPr>
        <p:txBody>
          <a:bodyPr/>
          <a:lstStyle>
            <a:lvl1pPr>
              <a:defRPr>
                <a:latin typeface="Calibri" panose="020F0502020204030204" pitchFamily="34" charset="0"/>
              </a:defRPr>
            </a:lvl1pPr>
          </a:lstStyle>
          <a:p>
            <a:endParaRPr lang="en-US" dirty="0">
              <a:solidFill>
                <a:schemeClr val="bg1"/>
              </a:solidFill>
            </a:endParaRPr>
          </a:p>
        </p:txBody>
      </p:sp>
      <p:sp>
        <p:nvSpPr>
          <p:cNvPr id="15" name="Content Placeholder 14"/>
          <p:cNvSpPr>
            <a:spLocks noGrp="1"/>
          </p:cNvSpPr>
          <p:nvPr>
            <p:ph idx="1"/>
          </p:nvPr>
        </p:nvSpPr>
        <p:spPr>
          <a:xfrm>
            <a:off x="6375868" y="728134"/>
            <a:ext cx="5206531" cy="4579817"/>
          </a:xfrm>
        </p:spPr>
        <p:txBody>
          <a:bodyPr/>
          <a:lstStyle>
            <a:lvl1pPr>
              <a:defRPr>
                <a:latin typeface="Calibri" panose="020F0502020204030204" pitchFamily="34" charset="0"/>
              </a:defRPr>
            </a:lvl1pPr>
          </a:lstStyle>
          <a:p>
            <a:endParaRPr lang="en-US" dirty="0"/>
          </a:p>
        </p:txBody>
      </p:sp>
      <p:sp>
        <p:nvSpPr>
          <p:cNvPr id="16" name="Text Placeholder 15"/>
          <p:cNvSpPr>
            <a:spLocks noGrp="1"/>
          </p:cNvSpPr>
          <p:nvPr>
            <p:ph type="body" sz="half" idx="2"/>
          </p:nvPr>
        </p:nvSpPr>
        <p:spPr>
          <a:xfrm>
            <a:off x="609600" y="1600201"/>
            <a:ext cx="5186643" cy="4525963"/>
          </a:xfrm>
        </p:spPr>
        <p:txBody>
          <a:bodyPr/>
          <a:lstStyle>
            <a:lvl1pPr>
              <a:defRPr>
                <a:latin typeface="Calibri" panose="020F0502020204030204" pitchFamily="34" charset="0"/>
              </a:defRPr>
            </a:lvl1pPr>
          </a:lstStyle>
          <a:p>
            <a:endParaRPr lang="en-US" dirty="0">
              <a:solidFill>
                <a:schemeClr val="bg1"/>
              </a:solidFill>
            </a:endParaRPr>
          </a:p>
        </p:txBody>
      </p:sp>
    </p:spTree>
    <p:extLst>
      <p:ext uri="{BB962C8B-B14F-4D97-AF65-F5344CB8AC3E}">
        <p14:creationId xmlns:p14="http://schemas.microsoft.com/office/powerpoint/2010/main" val="2781442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6460" y="9581"/>
            <a:ext cx="12179080" cy="6838839"/>
          </a:xfrm>
          <a:prstGeom prst="rect">
            <a:avLst/>
          </a:prstGeom>
        </p:spPr>
      </p:pic>
      <p:sp>
        <p:nvSpPr>
          <p:cNvPr id="11" name="Content Placeholder 2"/>
          <p:cNvSpPr>
            <a:spLocks noGrp="1"/>
          </p:cNvSpPr>
          <p:nvPr>
            <p:ph idx="1"/>
          </p:nvPr>
        </p:nvSpPr>
        <p:spPr>
          <a:xfrm>
            <a:off x="1890233" y="1574053"/>
            <a:ext cx="8345376" cy="3680796"/>
          </a:xfrm>
        </p:spPr>
        <p:txBody>
          <a:bodyPr/>
          <a:lstStyle>
            <a:lvl1pPr>
              <a:buNone/>
              <a:defRPr sz="4267">
                <a:latin typeface="Calibri" panose="020F0502020204030204" pitchFamily="34"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endParaRPr lang="en-US" dirty="0"/>
          </a:p>
        </p:txBody>
      </p:sp>
      <p:sp>
        <p:nvSpPr>
          <p:cNvPr id="8" name="Title 1"/>
          <p:cNvSpPr>
            <a:spLocks noGrp="1"/>
          </p:cNvSpPr>
          <p:nvPr>
            <p:ph type="title"/>
          </p:nvPr>
        </p:nvSpPr>
        <p:spPr>
          <a:xfrm>
            <a:off x="609600" y="49169"/>
            <a:ext cx="10972800" cy="1143000"/>
          </a:xfrm>
        </p:spPr>
        <p:txBody>
          <a:bodyPr anchor="ctr"/>
          <a:lstStyle>
            <a:lvl1pPr algn="l">
              <a:defRPr>
                <a:solidFill>
                  <a:schemeClr val="bg1"/>
                </a:solidFill>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3323383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142" y="6593"/>
            <a:ext cx="12189716" cy="6844811"/>
          </a:xfrm>
          <a:prstGeom prst="rect">
            <a:avLst/>
          </a:prstGeom>
        </p:spPr>
      </p:pic>
      <p:sp>
        <p:nvSpPr>
          <p:cNvPr id="3" name="Content Placeholder 2"/>
          <p:cNvSpPr>
            <a:spLocks noGrp="1"/>
          </p:cNvSpPr>
          <p:nvPr>
            <p:ph idx="1"/>
          </p:nvPr>
        </p:nvSpPr>
        <p:spPr>
          <a:xfrm>
            <a:off x="609600" y="882782"/>
            <a:ext cx="10972800" cy="2444620"/>
          </a:xfrm>
        </p:spPr>
        <p:txBody>
          <a:bodyPr/>
          <a:lstStyle>
            <a:lvl1pPr>
              <a:buFont typeface="Arial"/>
              <a:buChar char="•"/>
              <a:defRPr sz="3733" b="1">
                <a:solidFill>
                  <a:srgbClr val="002C73"/>
                </a:solidFill>
                <a:latin typeface="Calibri" panose="020F0502020204030204" pitchFamily="34" charset="0"/>
              </a:defRPr>
            </a:lvl1pPr>
            <a:lvl2pPr>
              <a:defRPr sz="3200">
                <a:latin typeface="Calibri" panose="020F0502020204030204" pitchFamily="34" charset="0"/>
              </a:defRPr>
            </a:lvl2pPr>
            <a:lvl3pPr>
              <a:defRPr sz="2667">
                <a:latin typeface="Calibri" panose="020F0502020204030204" pitchFamily="34" charset="0"/>
              </a:defRPr>
            </a:lvl3pPr>
            <a:lvl4pPr>
              <a:defRPr sz="2133">
                <a:latin typeface="Calibri" panose="020F0502020204030204" pitchFamily="34" charset="0"/>
              </a:defRPr>
            </a:lvl4pPr>
            <a:lvl5pPr>
              <a:defRPr sz="160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3"/>
          </p:nvPr>
        </p:nvSpPr>
        <p:spPr>
          <a:xfrm>
            <a:off x="609600" y="3327402"/>
            <a:ext cx="10972800" cy="2038220"/>
          </a:xfrm>
        </p:spPr>
        <p:txBody>
          <a:bodyPr/>
          <a:lstStyle>
            <a:lvl1pPr>
              <a:buFont typeface="Arial"/>
              <a:buChar char="•"/>
              <a:defRPr sz="3733" b="1">
                <a:solidFill>
                  <a:srgbClr val="002C73"/>
                </a:solidFill>
                <a:latin typeface="Calibri" panose="020F0502020204030204" pitchFamily="34" charset="0"/>
              </a:defRPr>
            </a:lvl1pPr>
            <a:lvl2pPr>
              <a:defRPr sz="3200">
                <a:latin typeface="Calibri" panose="020F0502020204030204" pitchFamily="34" charset="0"/>
              </a:defRPr>
            </a:lvl2pPr>
            <a:lvl3pPr>
              <a:defRPr sz="2667">
                <a:latin typeface="Calibri" panose="020F0502020204030204" pitchFamily="34" charset="0"/>
              </a:defRPr>
            </a:lvl3pPr>
            <a:lvl4pPr>
              <a:defRPr sz="2133"/>
            </a:lvl4pPr>
            <a:lvl5pPr>
              <a:defRPr sz="16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55960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386" y="215"/>
            <a:ext cx="12191237" cy="6857571"/>
          </a:xfrm>
          <a:prstGeom prst="rect">
            <a:avLst/>
          </a:prstGeom>
        </p:spPr>
      </p:pic>
      <p:sp>
        <p:nvSpPr>
          <p:cNvPr id="7" name="Title 1"/>
          <p:cNvSpPr>
            <a:spLocks noGrp="1"/>
          </p:cNvSpPr>
          <p:nvPr/>
        </p:nvSpPr>
        <p:spPr>
          <a:xfrm>
            <a:off x="914400" y="2130426"/>
            <a:ext cx="10363200" cy="1470025"/>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5867" dirty="0"/>
          </a:p>
        </p:txBody>
      </p:sp>
      <p:sp>
        <p:nvSpPr>
          <p:cNvPr id="8" name="Subtitle 2"/>
          <p:cNvSpPr>
            <a:spLocks noGrp="1"/>
          </p:cNvSpPr>
          <p:nvPr/>
        </p:nvSpPr>
        <p:spPr>
          <a:xfrm>
            <a:off x="1828800" y="3886200"/>
            <a:ext cx="8534400" cy="1752600"/>
          </a:xfrm>
          <a:prstGeom prst="rect">
            <a:avLst/>
          </a:prstGeom>
        </p:spPr>
        <p:txBody>
          <a:bodyPr vert="horz" lIns="121920" tIns="60960" rIns="121920" bIns="6096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4267"/>
          </a:p>
        </p:txBody>
      </p:sp>
      <p:sp>
        <p:nvSpPr>
          <p:cNvPr id="2" name="Title 1"/>
          <p:cNvSpPr>
            <a:spLocks noGrp="1"/>
          </p:cNvSpPr>
          <p:nvPr>
            <p:ph type="ctrTitle" hasCustomPrompt="1"/>
          </p:nvPr>
        </p:nvSpPr>
        <p:spPr>
          <a:xfrm>
            <a:off x="1006551" y="3127690"/>
            <a:ext cx="10750068" cy="653957"/>
          </a:xfrm>
        </p:spPr>
        <p:txBody>
          <a:bodyPr anchor="b">
            <a:normAutofit/>
          </a:bodyPr>
          <a:lstStyle>
            <a:lvl1pPr algn="l">
              <a:defRPr sz="4267" b="1">
                <a:solidFill>
                  <a:srgbClr val="002C73"/>
                </a:solidFill>
                <a:latin typeface="Calibri" panose="020F0502020204030204" pitchFamily="34" charset="0"/>
              </a:defRPr>
            </a:lvl1pPr>
          </a:lstStyle>
          <a:p>
            <a:r>
              <a:rPr lang="en-US" dirty="0"/>
              <a:t>Title Text Here</a:t>
            </a:r>
          </a:p>
        </p:txBody>
      </p:sp>
      <p:sp>
        <p:nvSpPr>
          <p:cNvPr id="3" name="Subtitle 2"/>
          <p:cNvSpPr>
            <a:spLocks noGrp="1"/>
          </p:cNvSpPr>
          <p:nvPr>
            <p:ph type="subTitle" idx="1" hasCustomPrompt="1"/>
          </p:nvPr>
        </p:nvSpPr>
        <p:spPr>
          <a:xfrm>
            <a:off x="1006551" y="3794043"/>
            <a:ext cx="10750068" cy="1020392"/>
          </a:xfrm>
        </p:spPr>
        <p:txBody>
          <a:bodyPr anchor="t">
            <a:normAutofit/>
          </a:bodyPr>
          <a:lstStyle>
            <a:lvl1pPr marL="0" indent="0" algn="l">
              <a:buNone/>
              <a:defRPr sz="2667">
                <a:solidFill>
                  <a:srgbClr val="808080"/>
                </a:solidFill>
                <a:latin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Text Here</a:t>
            </a:r>
          </a:p>
        </p:txBody>
      </p:sp>
      <p:sp>
        <p:nvSpPr>
          <p:cNvPr id="21" name="Text Placeholder 20"/>
          <p:cNvSpPr>
            <a:spLocks noGrp="1"/>
          </p:cNvSpPr>
          <p:nvPr>
            <p:ph type="body" sz="quarter" idx="13" hasCustomPrompt="1"/>
          </p:nvPr>
        </p:nvSpPr>
        <p:spPr>
          <a:xfrm>
            <a:off x="1006551" y="4814435"/>
            <a:ext cx="5422900" cy="875563"/>
          </a:xfrm>
        </p:spPr>
        <p:txBody>
          <a:bodyPr anchor="t">
            <a:normAutofit/>
          </a:bodyPr>
          <a:lstStyle>
            <a:lvl1pPr marL="0" indent="0">
              <a:buNone/>
              <a:defRPr sz="1867" baseline="0">
                <a:solidFill>
                  <a:schemeClr val="accent2"/>
                </a:solidFill>
                <a:latin typeface="Calibri" panose="020F0502020204030204" pitchFamily="34" charset="0"/>
              </a:defRPr>
            </a:lvl1pPr>
          </a:lstStyle>
          <a:p>
            <a:pPr lvl="0"/>
            <a:r>
              <a:rPr lang="en-US" dirty="0"/>
              <a:t>Author:</a:t>
            </a:r>
            <a:br>
              <a:rPr lang="en-US" dirty="0"/>
            </a:br>
            <a:r>
              <a:rPr lang="en-US" dirty="0"/>
              <a:t>Date</a:t>
            </a:r>
          </a:p>
        </p:txBody>
      </p:sp>
      <p:sp>
        <p:nvSpPr>
          <p:cNvPr id="9" name="TextBox 8"/>
          <p:cNvSpPr txBox="1"/>
          <p:nvPr userDrawn="1"/>
        </p:nvSpPr>
        <p:spPr>
          <a:xfrm>
            <a:off x="3033823" y="6356351"/>
            <a:ext cx="8472377" cy="365125"/>
          </a:xfrm>
          <a:prstGeom prst="rect">
            <a:avLst/>
          </a:prstGeom>
        </p:spPr>
        <p:txBody>
          <a:bodyPr vert="horz" wrap="square" lIns="121920" tIns="60960" rIns="121920" bIns="60960" rtlCol="0">
            <a:normAutofit/>
          </a:bodyPr>
          <a:lstStyle/>
          <a:p>
            <a:pPr marL="0" marR="0" indent="0" algn="r" defTabSz="609585" rtl="0" eaLnBrk="1" fontAlgn="auto" latinLnBrk="0" hangingPunct="1">
              <a:lnSpc>
                <a:spcPct val="100000"/>
              </a:lnSpc>
              <a:spcBef>
                <a:spcPct val="20000"/>
              </a:spcBef>
              <a:spcAft>
                <a:spcPts val="0"/>
              </a:spcAft>
              <a:buClrTx/>
              <a:buSzTx/>
              <a:buFont typeface="Arial"/>
              <a:buNone/>
              <a:tabLst/>
            </a:pPr>
            <a:r>
              <a:rPr kumimoji="0" lang="en-US" sz="1400" b="0" i="0" u="none" strike="noStrike" kern="1200" cap="none" spc="0" normalizeH="0" baseline="0" noProof="0">
                <a:ln>
                  <a:noFill/>
                </a:ln>
                <a:solidFill>
                  <a:schemeClr val="bg1"/>
                </a:solidFill>
                <a:effectLst/>
                <a:uLnTx/>
                <a:uFillTx/>
                <a:latin typeface="+mn-lt"/>
                <a:ea typeface="+mn-ea"/>
                <a:cs typeface="+mn-cs"/>
              </a:rPr>
              <a:t>Michelle Branham, </a:t>
            </a:r>
            <a:r>
              <a:rPr kumimoji="0" lang="en-US" sz="1400" b="0" i="0" u="none" strike="noStrike" kern="1200" cap="none" spc="0" normalizeH="0" baseline="0" noProof="0" dirty="0">
                <a:ln>
                  <a:noFill/>
                </a:ln>
                <a:solidFill>
                  <a:schemeClr val="bg1"/>
                </a:solidFill>
                <a:effectLst/>
                <a:uLnTx/>
                <a:uFillTx/>
                <a:latin typeface="+mn-lt"/>
                <a:ea typeface="+mn-ea"/>
                <a:cs typeface="+mn-cs"/>
              </a:rPr>
              <a:t>Secretary</a:t>
            </a:r>
          </a:p>
        </p:txBody>
      </p:sp>
    </p:spTree>
    <p:extLst>
      <p:ext uri="{BB962C8B-B14F-4D97-AF65-F5344CB8AC3E}">
        <p14:creationId xmlns:p14="http://schemas.microsoft.com/office/powerpoint/2010/main" val="1781481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0D6FA-4BF7-7831-225C-CC9B5263D3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FB721F-08D4-7F0A-EF49-15D70749C1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B43F12-FC89-DB03-3D44-9A57E9FE6628}"/>
              </a:ext>
            </a:extLst>
          </p:cNvPr>
          <p:cNvSpPr>
            <a:spLocks noGrp="1"/>
          </p:cNvSpPr>
          <p:nvPr>
            <p:ph type="dt" sz="half" idx="10"/>
          </p:nvPr>
        </p:nvSpPr>
        <p:spPr/>
        <p:txBody>
          <a:bodyPr/>
          <a:lstStyle/>
          <a:p>
            <a:fld id="{4EC8E729-2025-4BFA-8D6E-797CF2DFDDF3}" type="datetimeFigureOut">
              <a:rPr lang="en-US" smtClean="0"/>
              <a:t>6/19/2023</a:t>
            </a:fld>
            <a:endParaRPr lang="en-US"/>
          </a:p>
        </p:txBody>
      </p:sp>
      <p:sp>
        <p:nvSpPr>
          <p:cNvPr id="5" name="Footer Placeholder 4">
            <a:extLst>
              <a:ext uri="{FF2B5EF4-FFF2-40B4-BE49-F238E27FC236}">
                <a16:creationId xmlns:a16="http://schemas.microsoft.com/office/drawing/2014/main" id="{6C1CC6FA-66FA-9F11-402B-21CCD82DA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2F9B96-66BD-29B8-8678-9E92C04CE362}"/>
              </a:ext>
            </a:extLst>
          </p:cNvPr>
          <p:cNvSpPr>
            <a:spLocks noGrp="1"/>
          </p:cNvSpPr>
          <p:nvPr>
            <p:ph type="sldNum" sz="quarter" idx="12"/>
          </p:nvPr>
        </p:nvSpPr>
        <p:spPr/>
        <p:txBody>
          <a:bodyPr/>
          <a:lstStyle/>
          <a:p>
            <a:fld id="{6C85D2E2-888F-4C20-898D-46522ABEEBF4}" type="slidenum">
              <a:rPr lang="en-US" smtClean="0"/>
              <a:t>‹#›</a:t>
            </a:fld>
            <a:endParaRPr lang="en-US"/>
          </a:p>
        </p:txBody>
      </p:sp>
    </p:spTree>
    <p:extLst>
      <p:ext uri="{BB962C8B-B14F-4D97-AF65-F5344CB8AC3E}">
        <p14:creationId xmlns:p14="http://schemas.microsoft.com/office/powerpoint/2010/main" val="8365816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953" y="6489"/>
            <a:ext cx="12190095" cy="6845023"/>
          </a:xfrm>
          <a:prstGeom prst="rect">
            <a:avLst/>
          </a:prstGeom>
        </p:spPr>
      </p:pic>
      <p:sp>
        <p:nvSpPr>
          <p:cNvPr id="3" name="Content Placeholder 2"/>
          <p:cNvSpPr>
            <a:spLocks noGrp="1"/>
          </p:cNvSpPr>
          <p:nvPr>
            <p:ph idx="1"/>
          </p:nvPr>
        </p:nvSpPr>
        <p:spPr>
          <a:xfrm>
            <a:off x="609600" y="882782"/>
            <a:ext cx="10972800" cy="2444620"/>
          </a:xfrm>
        </p:spPr>
        <p:txBody>
          <a:bodyPr/>
          <a:lstStyle>
            <a:lvl1pPr>
              <a:buFont typeface="Arial"/>
              <a:buChar char="•"/>
              <a:defRPr sz="3733" b="1">
                <a:solidFill>
                  <a:srgbClr val="002C73"/>
                </a:solidFill>
                <a:latin typeface="Calibri" panose="020F0502020204030204" pitchFamily="34" charset="0"/>
              </a:defRPr>
            </a:lvl1pPr>
            <a:lvl2pPr>
              <a:defRPr sz="3200">
                <a:latin typeface="Calibri" panose="020F0502020204030204" pitchFamily="34" charset="0"/>
              </a:defRPr>
            </a:lvl2pPr>
            <a:lvl3pPr>
              <a:defRPr sz="2667">
                <a:latin typeface="Calibri" panose="020F0502020204030204" pitchFamily="34" charset="0"/>
              </a:defRPr>
            </a:lvl3pPr>
            <a:lvl4pPr>
              <a:defRPr sz="2133">
                <a:latin typeface="Calibri" panose="020F0502020204030204" pitchFamily="34" charset="0"/>
              </a:defRPr>
            </a:lvl4pPr>
            <a:lvl5pPr>
              <a:defRPr sz="160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3"/>
          </p:nvPr>
        </p:nvSpPr>
        <p:spPr>
          <a:xfrm>
            <a:off x="609600" y="3327402"/>
            <a:ext cx="10972800" cy="2038220"/>
          </a:xfrm>
        </p:spPr>
        <p:txBody>
          <a:bodyPr/>
          <a:lstStyle>
            <a:lvl1pPr>
              <a:buFont typeface="Arial"/>
              <a:buChar char="•"/>
              <a:defRPr sz="3733" b="1">
                <a:solidFill>
                  <a:srgbClr val="002C73"/>
                </a:solidFill>
                <a:latin typeface="Calibri" panose="020F0502020204030204" pitchFamily="34" charset="0"/>
              </a:defRPr>
            </a:lvl1pPr>
            <a:lvl2pPr>
              <a:defRPr sz="3200">
                <a:latin typeface="Calibri" panose="020F0502020204030204" pitchFamily="34" charset="0"/>
              </a:defRPr>
            </a:lvl2pPr>
            <a:lvl3pPr>
              <a:defRPr sz="2667">
                <a:latin typeface="Calibri" panose="020F0502020204030204" pitchFamily="34" charset="0"/>
              </a:defRPr>
            </a:lvl3pPr>
            <a:lvl4pPr>
              <a:defRPr sz="2133"/>
            </a:lvl4pPr>
            <a:lvl5pPr>
              <a:defRPr sz="16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96426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386" y="215"/>
            <a:ext cx="12191237" cy="6857571"/>
          </a:xfrm>
          <a:prstGeom prst="rect">
            <a:avLst/>
          </a:prstGeom>
        </p:spPr>
      </p:pic>
      <p:sp>
        <p:nvSpPr>
          <p:cNvPr id="7" name="Title 1"/>
          <p:cNvSpPr>
            <a:spLocks noGrp="1"/>
          </p:cNvSpPr>
          <p:nvPr/>
        </p:nvSpPr>
        <p:spPr>
          <a:xfrm>
            <a:off x="914400" y="2130426"/>
            <a:ext cx="10363200" cy="1470025"/>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5867" dirty="0"/>
          </a:p>
        </p:txBody>
      </p:sp>
      <p:sp>
        <p:nvSpPr>
          <p:cNvPr id="8" name="Subtitle 2"/>
          <p:cNvSpPr>
            <a:spLocks noGrp="1"/>
          </p:cNvSpPr>
          <p:nvPr/>
        </p:nvSpPr>
        <p:spPr>
          <a:xfrm>
            <a:off x="1828800" y="3886200"/>
            <a:ext cx="8534400" cy="1752600"/>
          </a:xfrm>
          <a:prstGeom prst="rect">
            <a:avLst/>
          </a:prstGeom>
        </p:spPr>
        <p:txBody>
          <a:bodyPr vert="horz" lIns="121920" tIns="60960" rIns="121920" bIns="6096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4267"/>
          </a:p>
        </p:txBody>
      </p:sp>
      <p:sp>
        <p:nvSpPr>
          <p:cNvPr id="2" name="Title 1"/>
          <p:cNvSpPr>
            <a:spLocks noGrp="1"/>
          </p:cNvSpPr>
          <p:nvPr>
            <p:ph type="ctrTitle" hasCustomPrompt="1"/>
          </p:nvPr>
        </p:nvSpPr>
        <p:spPr>
          <a:xfrm>
            <a:off x="1006551" y="3127690"/>
            <a:ext cx="10750068" cy="653957"/>
          </a:xfrm>
        </p:spPr>
        <p:txBody>
          <a:bodyPr anchor="b">
            <a:normAutofit/>
          </a:bodyPr>
          <a:lstStyle>
            <a:lvl1pPr algn="l">
              <a:defRPr sz="4267" b="1">
                <a:solidFill>
                  <a:srgbClr val="002C73"/>
                </a:solidFill>
                <a:latin typeface="Calibri" panose="020F0502020204030204" pitchFamily="34" charset="0"/>
              </a:defRPr>
            </a:lvl1pPr>
          </a:lstStyle>
          <a:p>
            <a:r>
              <a:rPr lang="en-US" dirty="0"/>
              <a:t>Title Text Here</a:t>
            </a:r>
          </a:p>
        </p:txBody>
      </p:sp>
      <p:sp>
        <p:nvSpPr>
          <p:cNvPr id="3" name="Subtitle 2"/>
          <p:cNvSpPr>
            <a:spLocks noGrp="1"/>
          </p:cNvSpPr>
          <p:nvPr>
            <p:ph type="subTitle" idx="1" hasCustomPrompt="1"/>
          </p:nvPr>
        </p:nvSpPr>
        <p:spPr>
          <a:xfrm>
            <a:off x="1006551" y="3794043"/>
            <a:ext cx="10750068" cy="1020392"/>
          </a:xfrm>
        </p:spPr>
        <p:txBody>
          <a:bodyPr anchor="t">
            <a:normAutofit/>
          </a:bodyPr>
          <a:lstStyle>
            <a:lvl1pPr marL="0" indent="0" algn="l">
              <a:buNone/>
              <a:defRPr sz="2667">
                <a:solidFill>
                  <a:srgbClr val="808080"/>
                </a:solidFill>
                <a:latin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Text Here</a:t>
            </a:r>
          </a:p>
        </p:txBody>
      </p:sp>
      <p:sp>
        <p:nvSpPr>
          <p:cNvPr id="21" name="Text Placeholder 20"/>
          <p:cNvSpPr>
            <a:spLocks noGrp="1"/>
          </p:cNvSpPr>
          <p:nvPr>
            <p:ph type="body" sz="quarter" idx="13" hasCustomPrompt="1"/>
          </p:nvPr>
        </p:nvSpPr>
        <p:spPr>
          <a:xfrm>
            <a:off x="1006551" y="4814435"/>
            <a:ext cx="5422900" cy="875563"/>
          </a:xfrm>
        </p:spPr>
        <p:txBody>
          <a:bodyPr anchor="t">
            <a:normAutofit/>
          </a:bodyPr>
          <a:lstStyle>
            <a:lvl1pPr marL="0" indent="0">
              <a:buNone/>
              <a:defRPr sz="1867" baseline="0">
                <a:solidFill>
                  <a:schemeClr val="accent2"/>
                </a:solidFill>
                <a:latin typeface="Calibri" panose="020F0502020204030204" pitchFamily="34" charset="0"/>
              </a:defRPr>
            </a:lvl1pPr>
          </a:lstStyle>
          <a:p>
            <a:pPr lvl="0"/>
            <a:r>
              <a:rPr lang="en-US" dirty="0"/>
              <a:t>Author:</a:t>
            </a:r>
            <a:br>
              <a:rPr lang="en-US" dirty="0"/>
            </a:br>
            <a:r>
              <a:rPr lang="en-US" dirty="0"/>
              <a:t>Date</a:t>
            </a:r>
          </a:p>
        </p:txBody>
      </p:sp>
      <p:sp>
        <p:nvSpPr>
          <p:cNvPr id="9" name="TextBox 8"/>
          <p:cNvSpPr txBox="1"/>
          <p:nvPr userDrawn="1"/>
        </p:nvSpPr>
        <p:spPr>
          <a:xfrm>
            <a:off x="3033823" y="6356351"/>
            <a:ext cx="8472377" cy="365125"/>
          </a:xfrm>
          <a:prstGeom prst="rect">
            <a:avLst/>
          </a:prstGeom>
        </p:spPr>
        <p:txBody>
          <a:bodyPr vert="horz" wrap="square" lIns="121920" tIns="60960" rIns="121920" bIns="60960" rtlCol="0">
            <a:normAutofit/>
          </a:bodyPr>
          <a:lstStyle/>
          <a:p>
            <a:pPr marL="0" marR="0" indent="0" algn="r" defTabSz="609585" rtl="0" eaLnBrk="1" fontAlgn="auto" latinLnBrk="0" hangingPunct="1">
              <a:lnSpc>
                <a:spcPct val="100000"/>
              </a:lnSpc>
              <a:spcBef>
                <a:spcPct val="20000"/>
              </a:spcBef>
              <a:spcAft>
                <a:spcPts val="0"/>
              </a:spcAft>
              <a:buClrTx/>
              <a:buSzTx/>
              <a:buFont typeface="Arial"/>
              <a:buNone/>
              <a:tabLst/>
            </a:pPr>
            <a:r>
              <a:rPr kumimoji="0" lang="en-US" sz="1400" b="0" i="0" u="none" strike="noStrike" kern="1200" cap="none" spc="0" normalizeH="0" baseline="0" noProof="0">
                <a:ln>
                  <a:noFill/>
                </a:ln>
                <a:solidFill>
                  <a:schemeClr val="bg1"/>
                </a:solidFill>
                <a:effectLst/>
                <a:uLnTx/>
                <a:uFillTx/>
                <a:latin typeface="+mn-lt"/>
                <a:ea typeface="+mn-ea"/>
                <a:cs typeface="+mn-cs"/>
              </a:rPr>
              <a:t>Michelle Branham, </a:t>
            </a:r>
            <a:r>
              <a:rPr kumimoji="0" lang="en-US" sz="1400" b="0" i="0" u="none" strike="noStrike" kern="1200" cap="none" spc="0" normalizeH="0" baseline="0" noProof="0" dirty="0">
                <a:ln>
                  <a:noFill/>
                </a:ln>
                <a:solidFill>
                  <a:schemeClr val="bg1"/>
                </a:solidFill>
                <a:effectLst/>
                <a:uLnTx/>
                <a:uFillTx/>
                <a:latin typeface="+mn-lt"/>
                <a:ea typeface="+mn-ea"/>
                <a:cs typeface="+mn-cs"/>
              </a:rPr>
              <a:t>Secretary</a:t>
            </a:r>
          </a:p>
        </p:txBody>
      </p:sp>
    </p:spTree>
    <p:extLst>
      <p:ext uri="{BB962C8B-B14F-4D97-AF65-F5344CB8AC3E}">
        <p14:creationId xmlns:p14="http://schemas.microsoft.com/office/powerpoint/2010/main" val="3715121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386" y="215"/>
            <a:ext cx="12191237" cy="6857571"/>
          </a:xfrm>
          <a:prstGeom prst="rect">
            <a:avLst/>
          </a:prstGeom>
        </p:spPr>
      </p:pic>
      <p:sp>
        <p:nvSpPr>
          <p:cNvPr id="7" name="Title 1"/>
          <p:cNvSpPr>
            <a:spLocks noGrp="1"/>
          </p:cNvSpPr>
          <p:nvPr/>
        </p:nvSpPr>
        <p:spPr>
          <a:xfrm>
            <a:off x="914400" y="2130426"/>
            <a:ext cx="10363200" cy="1470025"/>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5867" dirty="0"/>
          </a:p>
        </p:txBody>
      </p:sp>
      <p:sp>
        <p:nvSpPr>
          <p:cNvPr id="8" name="Subtitle 2"/>
          <p:cNvSpPr>
            <a:spLocks noGrp="1"/>
          </p:cNvSpPr>
          <p:nvPr/>
        </p:nvSpPr>
        <p:spPr>
          <a:xfrm>
            <a:off x="1828800" y="3886200"/>
            <a:ext cx="8534400" cy="1752600"/>
          </a:xfrm>
          <a:prstGeom prst="rect">
            <a:avLst/>
          </a:prstGeom>
        </p:spPr>
        <p:txBody>
          <a:bodyPr vert="horz" lIns="121920" tIns="60960" rIns="121920" bIns="6096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4267"/>
          </a:p>
        </p:txBody>
      </p:sp>
      <p:sp>
        <p:nvSpPr>
          <p:cNvPr id="2" name="Title 1"/>
          <p:cNvSpPr>
            <a:spLocks noGrp="1"/>
          </p:cNvSpPr>
          <p:nvPr>
            <p:ph type="ctrTitle" hasCustomPrompt="1"/>
          </p:nvPr>
        </p:nvSpPr>
        <p:spPr>
          <a:xfrm>
            <a:off x="1006551" y="3127690"/>
            <a:ext cx="10750068" cy="653957"/>
          </a:xfrm>
        </p:spPr>
        <p:txBody>
          <a:bodyPr anchor="b">
            <a:normAutofit/>
          </a:bodyPr>
          <a:lstStyle>
            <a:lvl1pPr algn="l">
              <a:defRPr sz="4267" b="1">
                <a:solidFill>
                  <a:srgbClr val="002C73"/>
                </a:solidFill>
                <a:latin typeface="Calibri" panose="020F0502020204030204" pitchFamily="34" charset="0"/>
              </a:defRPr>
            </a:lvl1pPr>
          </a:lstStyle>
          <a:p>
            <a:r>
              <a:rPr lang="en-US" dirty="0"/>
              <a:t>Title Text Here</a:t>
            </a:r>
          </a:p>
        </p:txBody>
      </p:sp>
      <p:sp>
        <p:nvSpPr>
          <p:cNvPr id="3" name="Subtitle 2"/>
          <p:cNvSpPr>
            <a:spLocks noGrp="1"/>
          </p:cNvSpPr>
          <p:nvPr>
            <p:ph type="subTitle" idx="1" hasCustomPrompt="1"/>
          </p:nvPr>
        </p:nvSpPr>
        <p:spPr>
          <a:xfrm>
            <a:off x="1006551" y="3794043"/>
            <a:ext cx="10750068" cy="1020392"/>
          </a:xfrm>
        </p:spPr>
        <p:txBody>
          <a:bodyPr anchor="t">
            <a:normAutofit/>
          </a:bodyPr>
          <a:lstStyle>
            <a:lvl1pPr marL="0" indent="0" algn="l">
              <a:buNone/>
              <a:defRPr sz="2667">
                <a:solidFill>
                  <a:srgbClr val="808080"/>
                </a:solidFill>
                <a:latin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Text Here</a:t>
            </a:r>
          </a:p>
        </p:txBody>
      </p:sp>
      <p:sp>
        <p:nvSpPr>
          <p:cNvPr id="21" name="Text Placeholder 20"/>
          <p:cNvSpPr>
            <a:spLocks noGrp="1"/>
          </p:cNvSpPr>
          <p:nvPr>
            <p:ph type="body" sz="quarter" idx="13" hasCustomPrompt="1"/>
          </p:nvPr>
        </p:nvSpPr>
        <p:spPr>
          <a:xfrm>
            <a:off x="1006551" y="4814435"/>
            <a:ext cx="5422900" cy="875563"/>
          </a:xfrm>
        </p:spPr>
        <p:txBody>
          <a:bodyPr anchor="t">
            <a:normAutofit/>
          </a:bodyPr>
          <a:lstStyle>
            <a:lvl1pPr marL="0" indent="0">
              <a:buNone/>
              <a:defRPr sz="1867" baseline="0">
                <a:solidFill>
                  <a:schemeClr val="accent2"/>
                </a:solidFill>
                <a:latin typeface="Calibri" panose="020F0502020204030204" pitchFamily="34" charset="0"/>
              </a:defRPr>
            </a:lvl1pPr>
          </a:lstStyle>
          <a:p>
            <a:pPr lvl="0"/>
            <a:r>
              <a:rPr lang="en-US" dirty="0"/>
              <a:t>Author:</a:t>
            </a:r>
            <a:br>
              <a:rPr lang="en-US" dirty="0"/>
            </a:br>
            <a:r>
              <a:rPr lang="en-US" dirty="0"/>
              <a:t>Date</a:t>
            </a:r>
          </a:p>
        </p:txBody>
      </p:sp>
      <p:sp>
        <p:nvSpPr>
          <p:cNvPr id="9" name="TextBox 8"/>
          <p:cNvSpPr txBox="1"/>
          <p:nvPr userDrawn="1"/>
        </p:nvSpPr>
        <p:spPr>
          <a:xfrm>
            <a:off x="3033823" y="6356351"/>
            <a:ext cx="8472377" cy="365125"/>
          </a:xfrm>
          <a:prstGeom prst="rect">
            <a:avLst/>
          </a:prstGeom>
        </p:spPr>
        <p:txBody>
          <a:bodyPr vert="horz" wrap="square" lIns="121920" tIns="60960" rIns="121920" bIns="60960" rtlCol="0">
            <a:normAutofit/>
          </a:bodyPr>
          <a:lstStyle/>
          <a:p>
            <a:pPr marL="0" marR="0" indent="0" algn="r" defTabSz="609585" rtl="0" eaLnBrk="1" fontAlgn="auto" latinLnBrk="0" hangingPunct="1">
              <a:lnSpc>
                <a:spcPct val="100000"/>
              </a:lnSpc>
              <a:spcBef>
                <a:spcPct val="20000"/>
              </a:spcBef>
              <a:spcAft>
                <a:spcPts val="0"/>
              </a:spcAft>
              <a:buClrTx/>
              <a:buSzTx/>
              <a:buFont typeface="Arial"/>
              <a:buNone/>
              <a:tabLst/>
            </a:pPr>
            <a:r>
              <a:rPr kumimoji="0" lang="en-US" sz="1400" b="0" i="0" u="none" strike="noStrike" kern="1200" cap="none" spc="0" normalizeH="0" baseline="0" noProof="0">
                <a:ln>
                  <a:noFill/>
                </a:ln>
                <a:solidFill>
                  <a:schemeClr val="bg1"/>
                </a:solidFill>
                <a:effectLst/>
                <a:uLnTx/>
                <a:uFillTx/>
                <a:latin typeface="+mn-lt"/>
                <a:ea typeface="+mn-ea"/>
                <a:cs typeface="+mn-cs"/>
              </a:rPr>
              <a:t>Michelle Branham, </a:t>
            </a:r>
            <a:r>
              <a:rPr kumimoji="0" lang="en-US" sz="1400" b="0" i="0" u="none" strike="noStrike" kern="1200" cap="none" spc="0" normalizeH="0" baseline="0" noProof="0" dirty="0">
                <a:ln>
                  <a:noFill/>
                </a:ln>
                <a:solidFill>
                  <a:schemeClr val="bg1"/>
                </a:solidFill>
                <a:effectLst/>
                <a:uLnTx/>
                <a:uFillTx/>
                <a:latin typeface="+mn-lt"/>
                <a:ea typeface="+mn-ea"/>
                <a:cs typeface="+mn-cs"/>
              </a:rPr>
              <a:t>Secretary</a:t>
            </a:r>
          </a:p>
        </p:txBody>
      </p:sp>
    </p:spTree>
    <p:extLst>
      <p:ext uri="{BB962C8B-B14F-4D97-AF65-F5344CB8AC3E}">
        <p14:creationId xmlns:p14="http://schemas.microsoft.com/office/powerpoint/2010/main" val="3527650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386" y="215"/>
            <a:ext cx="12191237" cy="6857571"/>
          </a:xfrm>
          <a:prstGeom prst="rect">
            <a:avLst/>
          </a:prstGeom>
        </p:spPr>
      </p:pic>
      <p:sp>
        <p:nvSpPr>
          <p:cNvPr id="7" name="Title 1"/>
          <p:cNvSpPr>
            <a:spLocks noGrp="1"/>
          </p:cNvSpPr>
          <p:nvPr/>
        </p:nvSpPr>
        <p:spPr>
          <a:xfrm>
            <a:off x="914400" y="2130426"/>
            <a:ext cx="10363200" cy="1470025"/>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5867" dirty="0"/>
          </a:p>
        </p:txBody>
      </p:sp>
      <p:sp>
        <p:nvSpPr>
          <p:cNvPr id="8" name="Subtitle 2"/>
          <p:cNvSpPr>
            <a:spLocks noGrp="1"/>
          </p:cNvSpPr>
          <p:nvPr/>
        </p:nvSpPr>
        <p:spPr>
          <a:xfrm>
            <a:off x="1828800" y="3886200"/>
            <a:ext cx="8534400" cy="1752600"/>
          </a:xfrm>
          <a:prstGeom prst="rect">
            <a:avLst/>
          </a:prstGeom>
        </p:spPr>
        <p:txBody>
          <a:bodyPr vert="horz" lIns="121920" tIns="60960" rIns="121920" bIns="6096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4267"/>
          </a:p>
        </p:txBody>
      </p:sp>
      <p:sp>
        <p:nvSpPr>
          <p:cNvPr id="2" name="Title 1"/>
          <p:cNvSpPr>
            <a:spLocks noGrp="1"/>
          </p:cNvSpPr>
          <p:nvPr>
            <p:ph type="ctrTitle" hasCustomPrompt="1"/>
          </p:nvPr>
        </p:nvSpPr>
        <p:spPr>
          <a:xfrm>
            <a:off x="1006551" y="3127690"/>
            <a:ext cx="10750068" cy="653957"/>
          </a:xfrm>
        </p:spPr>
        <p:txBody>
          <a:bodyPr anchor="b">
            <a:normAutofit/>
          </a:bodyPr>
          <a:lstStyle>
            <a:lvl1pPr algn="l">
              <a:defRPr sz="4267" b="1">
                <a:solidFill>
                  <a:srgbClr val="002C73"/>
                </a:solidFill>
                <a:latin typeface="Calibri" panose="020F0502020204030204" pitchFamily="34" charset="0"/>
              </a:defRPr>
            </a:lvl1pPr>
          </a:lstStyle>
          <a:p>
            <a:r>
              <a:rPr lang="en-US" dirty="0"/>
              <a:t>Title Text Here</a:t>
            </a:r>
          </a:p>
        </p:txBody>
      </p:sp>
      <p:sp>
        <p:nvSpPr>
          <p:cNvPr id="3" name="Subtitle 2"/>
          <p:cNvSpPr>
            <a:spLocks noGrp="1"/>
          </p:cNvSpPr>
          <p:nvPr>
            <p:ph type="subTitle" idx="1" hasCustomPrompt="1"/>
          </p:nvPr>
        </p:nvSpPr>
        <p:spPr>
          <a:xfrm>
            <a:off x="1006551" y="3794043"/>
            <a:ext cx="10750068" cy="1020392"/>
          </a:xfrm>
        </p:spPr>
        <p:txBody>
          <a:bodyPr anchor="t">
            <a:normAutofit/>
          </a:bodyPr>
          <a:lstStyle>
            <a:lvl1pPr marL="0" indent="0" algn="l">
              <a:buNone/>
              <a:defRPr sz="2667">
                <a:solidFill>
                  <a:srgbClr val="808080"/>
                </a:solidFill>
                <a:latin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Text Here</a:t>
            </a:r>
          </a:p>
        </p:txBody>
      </p:sp>
      <p:sp>
        <p:nvSpPr>
          <p:cNvPr id="21" name="Text Placeholder 20"/>
          <p:cNvSpPr>
            <a:spLocks noGrp="1"/>
          </p:cNvSpPr>
          <p:nvPr>
            <p:ph type="body" sz="quarter" idx="13" hasCustomPrompt="1"/>
          </p:nvPr>
        </p:nvSpPr>
        <p:spPr>
          <a:xfrm>
            <a:off x="1006551" y="4814435"/>
            <a:ext cx="5422900" cy="875563"/>
          </a:xfrm>
        </p:spPr>
        <p:txBody>
          <a:bodyPr anchor="t">
            <a:normAutofit/>
          </a:bodyPr>
          <a:lstStyle>
            <a:lvl1pPr marL="0" indent="0">
              <a:buNone/>
              <a:defRPr sz="1867" baseline="0">
                <a:solidFill>
                  <a:schemeClr val="accent2"/>
                </a:solidFill>
                <a:latin typeface="Calibri" panose="020F0502020204030204" pitchFamily="34" charset="0"/>
              </a:defRPr>
            </a:lvl1pPr>
          </a:lstStyle>
          <a:p>
            <a:pPr lvl="0"/>
            <a:r>
              <a:rPr lang="en-US" dirty="0"/>
              <a:t>Author:</a:t>
            </a:r>
            <a:br>
              <a:rPr lang="en-US" dirty="0"/>
            </a:br>
            <a:r>
              <a:rPr lang="en-US" dirty="0"/>
              <a:t>Date</a:t>
            </a:r>
          </a:p>
        </p:txBody>
      </p:sp>
      <p:sp>
        <p:nvSpPr>
          <p:cNvPr id="9" name="TextBox 8"/>
          <p:cNvSpPr txBox="1"/>
          <p:nvPr userDrawn="1"/>
        </p:nvSpPr>
        <p:spPr>
          <a:xfrm>
            <a:off x="3033823" y="6356351"/>
            <a:ext cx="8472377" cy="365125"/>
          </a:xfrm>
          <a:prstGeom prst="rect">
            <a:avLst/>
          </a:prstGeom>
        </p:spPr>
        <p:txBody>
          <a:bodyPr vert="horz" wrap="square" lIns="121920" tIns="60960" rIns="121920" bIns="60960" rtlCol="0">
            <a:normAutofit/>
          </a:bodyPr>
          <a:lstStyle/>
          <a:p>
            <a:pPr marL="0" marR="0" indent="0" algn="r" defTabSz="609585" rtl="0" eaLnBrk="1" fontAlgn="auto" latinLnBrk="0" hangingPunct="1">
              <a:lnSpc>
                <a:spcPct val="100000"/>
              </a:lnSpc>
              <a:spcBef>
                <a:spcPct val="20000"/>
              </a:spcBef>
              <a:spcAft>
                <a:spcPts val="0"/>
              </a:spcAft>
              <a:buClrTx/>
              <a:buSzTx/>
              <a:buFont typeface="Arial"/>
              <a:buNone/>
              <a:tabLst/>
            </a:pPr>
            <a:r>
              <a:rPr kumimoji="0" lang="en-US" sz="1400" b="0" i="0" u="none" strike="noStrike" kern="1200" cap="none" spc="0" normalizeH="0" baseline="0" noProof="0">
                <a:ln>
                  <a:noFill/>
                </a:ln>
                <a:solidFill>
                  <a:schemeClr val="bg1"/>
                </a:solidFill>
                <a:effectLst/>
                <a:uLnTx/>
                <a:uFillTx/>
                <a:latin typeface="+mn-lt"/>
                <a:ea typeface="+mn-ea"/>
                <a:cs typeface="+mn-cs"/>
              </a:rPr>
              <a:t>Michelle Branham, </a:t>
            </a:r>
            <a:r>
              <a:rPr kumimoji="0" lang="en-US" sz="1400" b="0" i="0" u="none" strike="noStrike" kern="1200" cap="none" spc="0" normalizeH="0" baseline="0" noProof="0" dirty="0">
                <a:ln>
                  <a:noFill/>
                </a:ln>
                <a:solidFill>
                  <a:schemeClr val="bg1"/>
                </a:solidFill>
                <a:effectLst/>
                <a:uLnTx/>
                <a:uFillTx/>
                <a:latin typeface="+mn-lt"/>
                <a:ea typeface="+mn-ea"/>
                <a:cs typeface="+mn-cs"/>
              </a:rPr>
              <a:t>Secretary</a:t>
            </a:r>
          </a:p>
        </p:txBody>
      </p:sp>
    </p:spTree>
    <p:extLst>
      <p:ext uri="{BB962C8B-B14F-4D97-AF65-F5344CB8AC3E}">
        <p14:creationId xmlns:p14="http://schemas.microsoft.com/office/powerpoint/2010/main" val="1312285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386" y="215"/>
            <a:ext cx="12191237" cy="6857571"/>
          </a:xfrm>
          <a:prstGeom prst="rect">
            <a:avLst/>
          </a:prstGeom>
        </p:spPr>
      </p:pic>
      <p:sp>
        <p:nvSpPr>
          <p:cNvPr id="7" name="Title 1"/>
          <p:cNvSpPr>
            <a:spLocks noGrp="1"/>
          </p:cNvSpPr>
          <p:nvPr/>
        </p:nvSpPr>
        <p:spPr>
          <a:xfrm>
            <a:off x="914400" y="2130426"/>
            <a:ext cx="10363200" cy="1470025"/>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5867" dirty="0"/>
          </a:p>
        </p:txBody>
      </p:sp>
      <p:sp>
        <p:nvSpPr>
          <p:cNvPr id="8" name="Subtitle 2"/>
          <p:cNvSpPr>
            <a:spLocks noGrp="1"/>
          </p:cNvSpPr>
          <p:nvPr/>
        </p:nvSpPr>
        <p:spPr>
          <a:xfrm>
            <a:off x="1828800" y="3886200"/>
            <a:ext cx="8534400" cy="1752600"/>
          </a:xfrm>
          <a:prstGeom prst="rect">
            <a:avLst/>
          </a:prstGeom>
        </p:spPr>
        <p:txBody>
          <a:bodyPr vert="horz" lIns="121920" tIns="60960" rIns="121920" bIns="6096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4267"/>
          </a:p>
        </p:txBody>
      </p:sp>
      <p:sp>
        <p:nvSpPr>
          <p:cNvPr id="2" name="Title 1"/>
          <p:cNvSpPr>
            <a:spLocks noGrp="1"/>
          </p:cNvSpPr>
          <p:nvPr>
            <p:ph type="ctrTitle" hasCustomPrompt="1"/>
          </p:nvPr>
        </p:nvSpPr>
        <p:spPr>
          <a:xfrm>
            <a:off x="1006551" y="3127690"/>
            <a:ext cx="10750068" cy="653957"/>
          </a:xfrm>
        </p:spPr>
        <p:txBody>
          <a:bodyPr anchor="b">
            <a:normAutofit/>
          </a:bodyPr>
          <a:lstStyle>
            <a:lvl1pPr algn="l">
              <a:defRPr sz="4267" b="1">
                <a:solidFill>
                  <a:srgbClr val="002C73"/>
                </a:solidFill>
                <a:latin typeface="Calibri" panose="020F0502020204030204" pitchFamily="34" charset="0"/>
              </a:defRPr>
            </a:lvl1pPr>
          </a:lstStyle>
          <a:p>
            <a:r>
              <a:rPr lang="en-US" dirty="0"/>
              <a:t>Title Text Here</a:t>
            </a:r>
          </a:p>
        </p:txBody>
      </p:sp>
      <p:sp>
        <p:nvSpPr>
          <p:cNvPr id="3" name="Subtitle 2"/>
          <p:cNvSpPr>
            <a:spLocks noGrp="1"/>
          </p:cNvSpPr>
          <p:nvPr>
            <p:ph type="subTitle" idx="1" hasCustomPrompt="1"/>
          </p:nvPr>
        </p:nvSpPr>
        <p:spPr>
          <a:xfrm>
            <a:off x="1006551" y="3794043"/>
            <a:ext cx="10750068" cy="1020392"/>
          </a:xfrm>
        </p:spPr>
        <p:txBody>
          <a:bodyPr anchor="t">
            <a:normAutofit/>
          </a:bodyPr>
          <a:lstStyle>
            <a:lvl1pPr marL="0" indent="0" algn="l">
              <a:buNone/>
              <a:defRPr sz="2667">
                <a:solidFill>
                  <a:srgbClr val="808080"/>
                </a:solidFill>
                <a:latin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Text Here</a:t>
            </a:r>
          </a:p>
        </p:txBody>
      </p:sp>
      <p:sp>
        <p:nvSpPr>
          <p:cNvPr id="21" name="Text Placeholder 20"/>
          <p:cNvSpPr>
            <a:spLocks noGrp="1"/>
          </p:cNvSpPr>
          <p:nvPr>
            <p:ph type="body" sz="quarter" idx="13" hasCustomPrompt="1"/>
          </p:nvPr>
        </p:nvSpPr>
        <p:spPr>
          <a:xfrm>
            <a:off x="1006551" y="4814435"/>
            <a:ext cx="5422900" cy="875563"/>
          </a:xfrm>
        </p:spPr>
        <p:txBody>
          <a:bodyPr anchor="t">
            <a:normAutofit/>
          </a:bodyPr>
          <a:lstStyle>
            <a:lvl1pPr marL="0" indent="0">
              <a:buNone/>
              <a:defRPr sz="1867" baseline="0">
                <a:solidFill>
                  <a:schemeClr val="accent2"/>
                </a:solidFill>
                <a:latin typeface="Calibri" panose="020F0502020204030204" pitchFamily="34" charset="0"/>
              </a:defRPr>
            </a:lvl1pPr>
          </a:lstStyle>
          <a:p>
            <a:pPr lvl="0"/>
            <a:r>
              <a:rPr lang="en-US" dirty="0"/>
              <a:t>Author:</a:t>
            </a:r>
            <a:br>
              <a:rPr lang="en-US" dirty="0"/>
            </a:br>
            <a:r>
              <a:rPr lang="en-US" dirty="0"/>
              <a:t>Date</a:t>
            </a:r>
          </a:p>
        </p:txBody>
      </p:sp>
      <p:sp>
        <p:nvSpPr>
          <p:cNvPr id="9" name="TextBox 8"/>
          <p:cNvSpPr txBox="1"/>
          <p:nvPr userDrawn="1"/>
        </p:nvSpPr>
        <p:spPr>
          <a:xfrm>
            <a:off x="3033823" y="6356351"/>
            <a:ext cx="8472377" cy="365125"/>
          </a:xfrm>
          <a:prstGeom prst="rect">
            <a:avLst/>
          </a:prstGeom>
        </p:spPr>
        <p:txBody>
          <a:bodyPr vert="horz" wrap="square" lIns="121920" tIns="60960" rIns="121920" bIns="60960" rtlCol="0">
            <a:normAutofit/>
          </a:bodyPr>
          <a:lstStyle/>
          <a:p>
            <a:pPr marL="0" marR="0" indent="0" algn="r" defTabSz="609585" rtl="0" eaLnBrk="1" fontAlgn="auto" latinLnBrk="0" hangingPunct="1">
              <a:lnSpc>
                <a:spcPct val="100000"/>
              </a:lnSpc>
              <a:spcBef>
                <a:spcPct val="20000"/>
              </a:spcBef>
              <a:spcAft>
                <a:spcPts val="0"/>
              </a:spcAft>
              <a:buClrTx/>
              <a:buSzTx/>
              <a:buFont typeface="Arial"/>
              <a:buNone/>
              <a:tabLst/>
            </a:pPr>
            <a:r>
              <a:rPr kumimoji="0" lang="en-US" sz="1400" b="0" i="0" u="none" strike="noStrike" kern="1200" cap="none" spc="0" normalizeH="0" baseline="0" noProof="0">
                <a:ln>
                  <a:noFill/>
                </a:ln>
                <a:solidFill>
                  <a:schemeClr val="bg1"/>
                </a:solidFill>
                <a:effectLst/>
                <a:uLnTx/>
                <a:uFillTx/>
                <a:latin typeface="+mn-lt"/>
                <a:ea typeface="+mn-ea"/>
                <a:cs typeface="+mn-cs"/>
              </a:rPr>
              <a:t>Michelle Branham, </a:t>
            </a:r>
            <a:r>
              <a:rPr kumimoji="0" lang="en-US" sz="1400" b="0" i="0" u="none" strike="noStrike" kern="1200" cap="none" spc="0" normalizeH="0" baseline="0" noProof="0" dirty="0">
                <a:ln>
                  <a:noFill/>
                </a:ln>
                <a:solidFill>
                  <a:schemeClr val="bg1"/>
                </a:solidFill>
                <a:effectLst/>
                <a:uLnTx/>
                <a:uFillTx/>
                <a:latin typeface="+mn-lt"/>
                <a:ea typeface="+mn-ea"/>
                <a:cs typeface="+mn-cs"/>
              </a:rPr>
              <a:t>Secretary</a:t>
            </a:r>
          </a:p>
        </p:txBody>
      </p:sp>
    </p:spTree>
    <p:extLst>
      <p:ext uri="{BB962C8B-B14F-4D97-AF65-F5344CB8AC3E}">
        <p14:creationId xmlns:p14="http://schemas.microsoft.com/office/powerpoint/2010/main" val="457164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47A53-791D-F237-A86F-3E92FD3C77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CF0CAE-3ABC-66DA-2B9B-EE0789C3C1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A0A355-81CE-18C1-4AF4-95DE300893B3}"/>
              </a:ext>
            </a:extLst>
          </p:cNvPr>
          <p:cNvSpPr>
            <a:spLocks noGrp="1"/>
          </p:cNvSpPr>
          <p:nvPr>
            <p:ph type="dt" sz="half" idx="10"/>
          </p:nvPr>
        </p:nvSpPr>
        <p:spPr/>
        <p:txBody>
          <a:bodyPr/>
          <a:lstStyle/>
          <a:p>
            <a:fld id="{4EC8E729-2025-4BFA-8D6E-797CF2DFDDF3}" type="datetimeFigureOut">
              <a:rPr lang="en-US" smtClean="0"/>
              <a:t>6/19/2023</a:t>
            </a:fld>
            <a:endParaRPr lang="en-US"/>
          </a:p>
        </p:txBody>
      </p:sp>
      <p:sp>
        <p:nvSpPr>
          <p:cNvPr id="5" name="Footer Placeholder 4">
            <a:extLst>
              <a:ext uri="{FF2B5EF4-FFF2-40B4-BE49-F238E27FC236}">
                <a16:creationId xmlns:a16="http://schemas.microsoft.com/office/drawing/2014/main" id="{7DA8803C-904A-5EB2-E962-C4CB7D345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D7D470-09D5-D943-90D1-FE303D00AA89}"/>
              </a:ext>
            </a:extLst>
          </p:cNvPr>
          <p:cNvSpPr>
            <a:spLocks noGrp="1"/>
          </p:cNvSpPr>
          <p:nvPr>
            <p:ph type="sldNum" sz="quarter" idx="12"/>
          </p:nvPr>
        </p:nvSpPr>
        <p:spPr/>
        <p:txBody>
          <a:bodyPr/>
          <a:lstStyle/>
          <a:p>
            <a:fld id="{6C85D2E2-888F-4C20-898D-46522ABEEBF4}" type="slidenum">
              <a:rPr lang="en-US" smtClean="0"/>
              <a:t>‹#›</a:t>
            </a:fld>
            <a:endParaRPr lang="en-US"/>
          </a:p>
        </p:txBody>
      </p:sp>
    </p:spTree>
    <p:extLst>
      <p:ext uri="{BB962C8B-B14F-4D97-AF65-F5344CB8AC3E}">
        <p14:creationId xmlns:p14="http://schemas.microsoft.com/office/powerpoint/2010/main" val="130251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9222-5FB4-A915-2FB5-5EF031E8DC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B2E9C5-6482-849C-B0F8-9B7B95D8C9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AD8A3C-EA44-00E0-9F84-8A5BE27038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FE07E1-AF9A-BD8B-7EE9-A420DF4C9CD6}"/>
              </a:ext>
            </a:extLst>
          </p:cNvPr>
          <p:cNvSpPr>
            <a:spLocks noGrp="1"/>
          </p:cNvSpPr>
          <p:nvPr>
            <p:ph type="dt" sz="half" idx="10"/>
          </p:nvPr>
        </p:nvSpPr>
        <p:spPr/>
        <p:txBody>
          <a:bodyPr/>
          <a:lstStyle/>
          <a:p>
            <a:fld id="{4EC8E729-2025-4BFA-8D6E-797CF2DFDDF3}" type="datetimeFigureOut">
              <a:rPr lang="en-US" smtClean="0"/>
              <a:t>6/19/2023</a:t>
            </a:fld>
            <a:endParaRPr lang="en-US"/>
          </a:p>
        </p:txBody>
      </p:sp>
      <p:sp>
        <p:nvSpPr>
          <p:cNvPr id="6" name="Footer Placeholder 5">
            <a:extLst>
              <a:ext uri="{FF2B5EF4-FFF2-40B4-BE49-F238E27FC236}">
                <a16:creationId xmlns:a16="http://schemas.microsoft.com/office/drawing/2014/main" id="{D295C5A0-1374-5323-C896-6672CCE3BC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4EFCF3-4C76-9738-92E6-BB7EEF49B753}"/>
              </a:ext>
            </a:extLst>
          </p:cNvPr>
          <p:cNvSpPr>
            <a:spLocks noGrp="1"/>
          </p:cNvSpPr>
          <p:nvPr>
            <p:ph type="sldNum" sz="quarter" idx="12"/>
          </p:nvPr>
        </p:nvSpPr>
        <p:spPr/>
        <p:txBody>
          <a:bodyPr/>
          <a:lstStyle/>
          <a:p>
            <a:fld id="{6C85D2E2-888F-4C20-898D-46522ABEEBF4}" type="slidenum">
              <a:rPr lang="en-US" smtClean="0"/>
              <a:t>‹#›</a:t>
            </a:fld>
            <a:endParaRPr lang="en-US"/>
          </a:p>
        </p:txBody>
      </p:sp>
    </p:spTree>
    <p:extLst>
      <p:ext uri="{BB962C8B-B14F-4D97-AF65-F5344CB8AC3E}">
        <p14:creationId xmlns:p14="http://schemas.microsoft.com/office/powerpoint/2010/main" val="2228623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9692A-E7CE-8FA5-6822-DD49BABC2D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E53550-226E-E1A2-D3CB-7A721FF5D0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4CEB4B-1E13-9E5A-D295-FDF8930669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3C94A4-315E-B63D-6C8E-10AB193C60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4B848A-E323-F98B-571A-1CB2AD49DA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605C4D-EFD6-362F-DA01-7E896495CB2D}"/>
              </a:ext>
            </a:extLst>
          </p:cNvPr>
          <p:cNvSpPr>
            <a:spLocks noGrp="1"/>
          </p:cNvSpPr>
          <p:nvPr>
            <p:ph type="dt" sz="half" idx="10"/>
          </p:nvPr>
        </p:nvSpPr>
        <p:spPr/>
        <p:txBody>
          <a:bodyPr/>
          <a:lstStyle/>
          <a:p>
            <a:fld id="{4EC8E729-2025-4BFA-8D6E-797CF2DFDDF3}" type="datetimeFigureOut">
              <a:rPr lang="en-US" smtClean="0"/>
              <a:t>6/19/2023</a:t>
            </a:fld>
            <a:endParaRPr lang="en-US"/>
          </a:p>
        </p:txBody>
      </p:sp>
      <p:sp>
        <p:nvSpPr>
          <p:cNvPr id="8" name="Footer Placeholder 7">
            <a:extLst>
              <a:ext uri="{FF2B5EF4-FFF2-40B4-BE49-F238E27FC236}">
                <a16:creationId xmlns:a16="http://schemas.microsoft.com/office/drawing/2014/main" id="{85F7E8B6-A1D1-47E8-C089-64360961C7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5A4074-AF0B-8616-B753-85EF5FD99A89}"/>
              </a:ext>
            </a:extLst>
          </p:cNvPr>
          <p:cNvSpPr>
            <a:spLocks noGrp="1"/>
          </p:cNvSpPr>
          <p:nvPr>
            <p:ph type="sldNum" sz="quarter" idx="12"/>
          </p:nvPr>
        </p:nvSpPr>
        <p:spPr/>
        <p:txBody>
          <a:bodyPr/>
          <a:lstStyle/>
          <a:p>
            <a:fld id="{6C85D2E2-888F-4C20-898D-46522ABEEBF4}" type="slidenum">
              <a:rPr lang="en-US" smtClean="0"/>
              <a:t>‹#›</a:t>
            </a:fld>
            <a:endParaRPr lang="en-US"/>
          </a:p>
        </p:txBody>
      </p:sp>
    </p:spTree>
    <p:extLst>
      <p:ext uri="{BB962C8B-B14F-4D97-AF65-F5344CB8AC3E}">
        <p14:creationId xmlns:p14="http://schemas.microsoft.com/office/powerpoint/2010/main" val="2914322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EF7D2-44B7-8B8D-4FB6-53C3A31602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45C135-9B9F-AB4B-F311-93EEDE28CFC1}"/>
              </a:ext>
            </a:extLst>
          </p:cNvPr>
          <p:cNvSpPr>
            <a:spLocks noGrp="1"/>
          </p:cNvSpPr>
          <p:nvPr>
            <p:ph type="dt" sz="half" idx="10"/>
          </p:nvPr>
        </p:nvSpPr>
        <p:spPr/>
        <p:txBody>
          <a:bodyPr/>
          <a:lstStyle/>
          <a:p>
            <a:fld id="{4EC8E729-2025-4BFA-8D6E-797CF2DFDDF3}" type="datetimeFigureOut">
              <a:rPr lang="en-US" smtClean="0"/>
              <a:t>6/19/2023</a:t>
            </a:fld>
            <a:endParaRPr lang="en-US"/>
          </a:p>
        </p:txBody>
      </p:sp>
      <p:sp>
        <p:nvSpPr>
          <p:cNvPr id="4" name="Footer Placeholder 3">
            <a:extLst>
              <a:ext uri="{FF2B5EF4-FFF2-40B4-BE49-F238E27FC236}">
                <a16:creationId xmlns:a16="http://schemas.microsoft.com/office/drawing/2014/main" id="{EE12E0A8-EB07-2F84-18A4-17A5FA9BB9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F3B2D1-AFDF-1B69-D3C0-0955B50DBA6E}"/>
              </a:ext>
            </a:extLst>
          </p:cNvPr>
          <p:cNvSpPr>
            <a:spLocks noGrp="1"/>
          </p:cNvSpPr>
          <p:nvPr>
            <p:ph type="sldNum" sz="quarter" idx="12"/>
          </p:nvPr>
        </p:nvSpPr>
        <p:spPr/>
        <p:txBody>
          <a:bodyPr/>
          <a:lstStyle/>
          <a:p>
            <a:fld id="{6C85D2E2-888F-4C20-898D-46522ABEEBF4}" type="slidenum">
              <a:rPr lang="en-US" smtClean="0"/>
              <a:t>‹#›</a:t>
            </a:fld>
            <a:endParaRPr lang="en-US"/>
          </a:p>
        </p:txBody>
      </p:sp>
    </p:spTree>
    <p:extLst>
      <p:ext uri="{BB962C8B-B14F-4D97-AF65-F5344CB8AC3E}">
        <p14:creationId xmlns:p14="http://schemas.microsoft.com/office/powerpoint/2010/main" val="1744276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526F33-0017-A34A-0D33-A76D74EAF52D}"/>
              </a:ext>
            </a:extLst>
          </p:cNvPr>
          <p:cNvSpPr>
            <a:spLocks noGrp="1"/>
          </p:cNvSpPr>
          <p:nvPr>
            <p:ph type="dt" sz="half" idx="10"/>
          </p:nvPr>
        </p:nvSpPr>
        <p:spPr/>
        <p:txBody>
          <a:bodyPr/>
          <a:lstStyle/>
          <a:p>
            <a:fld id="{4EC8E729-2025-4BFA-8D6E-797CF2DFDDF3}" type="datetimeFigureOut">
              <a:rPr lang="en-US" smtClean="0"/>
              <a:t>6/19/2023</a:t>
            </a:fld>
            <a:endParaRPr lang="en-US"/>
          </a:p>
        </p:txBody>
      </p:sp>
      <p:sp>
        <p:nvSpPr>
          <p:cNvPr id="3" name="Footer Placeholder 2">
            <a:extLst>
              <a:ext uri="{FF2B5EF4-FFF2-40B4-BE49-F238E27FC236}">
                <a16:creationId xmlns:a16="http://schemas.microsoft.com/office/drawing/2014/main" id="{B665EC01-5759-D516-4642-2971E80BC7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90D64B-2EEF-4B4A-D448-0CACBC7F5240}"/>
              </a:ext>
            </a:extLst>
          </p:cNvPr>
          <p:cNvSpPr>
            <a:spLocks noGrp="1"/>
          </p:cNvSpPr>
          <p:nvPr>
            <p:ph type="sldNum" sz="quarter" idx="12"/>
          </p:nvPr>
        </p:nvSpPr>
        <p:spPr/>
        <p:txBody>
          <a:bodyPr/>
          <a:lstStyle/>
          <a:p>
            <a:fld id="{6C85D2E2-888F-4C20-898D-46522ABEEBF4}" type="slidenum">
              <a:rPr lang="en-US" smtClean="0"/>
              <a:t>‹#›</a:t>
            </a:fld>
            <a:endParaRPr lang="en-US"/>
          </a:p>
        </p:txBody>
      </p:sp>
    </p:spTree>
    <p:extLst>
      <p:ext uri="{BB962C8B-B14F-4D97-AF65-F5344CB8AC3E}">
        <p14:creationId xmlns:p14="http://schemas.microsoft.com/office/powerpoint/2010/main" val="3788907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4BC81-6B32-A1E3-6028-AC3F961EF1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392F46-3E91-28FD-6041-A78E8AF2CA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BD2C03-109C-19AA-16A5-CCEE1EBB92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77BCA-0657-0FA0-88B5-ECC896DDA7A3}"/>
              </a:ext>
            </a:extLst>
          </p:cNvPr>
          <p:cNvSpPr>
            <a:spLocks noGrp="1"/>
          </p:cNvSpPr>
          <p:nvPr>
            <p:ph type="dt" sz="half" idx="10"/>
          </p:nvPr>
        </p:nvSpPr>
        <p:spPr/>
        <p:txBody>
          <a:bodyPr/>
          <a:lstStyle/>
          <a:p>
            <a:fld id="{4EC8E729-2025-4BFA-8D6E-797CF2DFDDF3}" type="datetimeFigureOut">
              <a:rPr lang="en-US" smtClean="0"/>
              <a:t>6/19/2023</a:t>
            </a:fld>
            <a:endParaRPr lang="en-US"/>
          </a:p>
        </p:txBody>
      </p:sp>
      <p:sp>
        <p:nvSpPr>
          <p:cNvPr id="6" name="Footer Placeholder 5">
            <a:extLst>
              <a:ext uri="{FF2B5EF4-FFF2-40B4-BE49-F238E27FC236}">
                <a16:creationId xmlns:a16="http://schemas.microsoft.com/office/drawing/2014/main" id="{CF7DEC30-18C8-6FD3-1082-DE45A77382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2A078F-3016-403A-C6EA-4F44F79E4119}"/>
              </a:ext>
            </a:extLst>
          </p:cNvPr>
          <p:cNvSpPr>
            <a:spLocks noGrp="1"/>
          </p:cNvSpPr>
          <p:nvPr>
            <p:ph type="sldNum" sz="quarter" idx="12"/>
          </p:nvPr>
        </p:nvSpPr>
        <p:spPr/>
        <p:txBody>
          <a:bodyPr/>
          <a:lstStyle/>
          <a:p>
            <a:fld id="{6C85D2E2-888F-4C20-898D-46522ABEEBF4}" type="slidenum">
              <a:rPr lang="en-US" smtClean="0"/>
              <a:t>‹#›</a:t>
            </a:fld>
            <a:endParaRPr lang="en-US"/>
          </a:p>
        </p:txBody>
      </p:sp>
    </p:spTree>
    <p:extLst>
      <p:ext uri="{BB962C8B-B14F-4D97-AF65-F5344CB8AC3E}">
        <p14:creationId xmlns:p14="http://schemas.microsoft.com/office/powerpoint/2010/main" val="1366977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79A06-4E03-F260-0FD1-FAED40D0FC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676445-4F9F-6080-F3D9-F43FA2BC2C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5E3FB5-13AA-F380-1CCD-133633D85A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B36B45-DB25-31C3-F1B1-70C101C7053F}"/>
              </a:ext>
            </a:extLst>
          </p:cNvPr>
          <p:cNvSpPr>
            <a:spLocks noGrp="1"/>
          </p:cNvSpPr>
          <p:nvPr>
            <p:ph type="dt" sz="half" idx="10"/>
          </p:nvPr>
        </p:nvSpPr>
        <p:spPr/>
        <p:txBody>
          <a:bodyPr/>
          <a:lstStyle/>
          <a:p>
            <a:fld id="{4EC8E729-2025-4BFA-8D6E-797CF2DFDDF3}" type="datetimeFigureOut">
              <a:rPr lang="en-US" smtClean="0"/>
              <a:t>6/19/2023</a:t>
            </a:fld>
            <a:endParaRPr lang="en-US"/>
          </a:p>
        </p:txBody>
      </p:sp>
      <p:sp>
        <p:nvSpPr>
          <p:cNvPr id="6" name="Footer Placeholder 5">
            <a:extLst>
              <a:ext uri="{FF2B5EF4-FFF2-40B4-BE49-F238E27FC236}">
                <a16:creationId xmlns:a16="http://schemas.microsoft.com/office/drawing/2014/main" id="{162BC2A8-8E69-1CA4-D6F9-D8EFF4E618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75F701-9585-88E5-D7B4-6AA1D4F3BCD5}"/>
              </a:ext>
            </a:extLst>
          </p:cNvPr>
          <p:cNvSpPr>
            <a:spLocks noGrp="1"/>
          </p:cNvSpPr>
          <p:nvPr>
            <p:ph type="sldNum" sz="quarter" idx="12"/>
          </p:nvPr>
        </p:nvSpPr>
        <p:spPr/>
        <p:txBody>
          <a:bodyPr/>
          <a:lstStyle/>
          <a:p>
            <a:fld id="{6C85D2E2-888F-4C20-898D-46522ABEEBF4}" type="slidenum">
              <a:rPr lang="en-US" smtClean="0"/>
              <a:t>‹#›</a:t>
            </a:fld>
            <a:endParaRPr lang="en-US"/>
          </a:p>
        </p:txBody>
      </p:sp>
    </p:spTree>
    <p:extLst>
      <p:ext uri="{BB962C8B-B14F-4D97-AF65-F5344CB8AC3E}">
        <p14:creationId xmlns:p14="http://schemas.microsoft.com/office/powerpoint/2010/main" val="2910659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73468F-2825-E463-6796-263342B5F7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996E2D-765C-EA81-6847-ECB85D29DD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EE5D55-2EA6-3FF4-BE6D-AABC558F24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C8E729-2025-4BFA-8D6E-797CF2DFDDF3}" type="datetimeFigureOut">
              <a:rPr lang="en-US" smtClean="0"/>
              <a:t>6/19/2023</a:t>
            </a:fld>
            <a:endParaRPr lang="en-US"/>
          </a:p>
        </p:txBody>
      </p:sp>
      <p:sp>
        <p:nvSpPr>
          <p:cNvPr id="5" name="Footer Placeholder 4">
            <a:extLst>
              <a:ext uri="{FF2B5EF4-FFF2-40B4-BE49-F238E27FC236}">
                <a16:creationId xmlns:a16="http://schemas.microsoft.com/office/drawing/2014/main" id="{9B6FDA81-B6BF-EEAF-27FE-A8BA5B7193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767230-1022-0FA1-5301-37CEB86959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5D2E2-888F-4C20-898D-46522ABEEBF4}" type="slidenum">
              <a:rPr lang="en-US" smtClean="0"/>
              <a:t>‹#›</a:t>
            </a:fld>
            <a:endParaRPr lang="en-US"/>
          </a:p>
        </p:txBody>
      </p:sp>
    </p:spTree>
    <p:extLst>
      <p:ext uri="{BB962C8B-B14F-4D97-AF65-F5344CB8AC3E}">
        <p14:creationId xmlns:p14="http://schemas.microsoft.com/office/powerpoint/2010/main" val="3245901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f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f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hyperlink" Target="mailto:emickj@elderaffairs.org" TargetMode="External"/><Relationship Id="rId2" Type="http://schemas.openxmlformats.org/officeDocument/2006/relationships/hyperlink" Target="mailto:Eyrec@elderaffairs.org" TargetMode="Externa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2" Type="http://schemas.openxmlformats.org/officeDocument/2006/relationships/image" Target="../media/image43.jf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f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4B87F-F721-89A9-78F0-3BEDA34785C5}"/>
              </a:ext>
            </a:extLst>
          </p:cNvPr>
          <p:cNvSpPr>
            <a:spLocks noGrp="1"/>
          </p:cNvSpPr>
          <p:nvPr>
            <p:ph type="title"/>
          </p:nvPr>
        </p:nvSpPr>
        <p:spPr/>
        <p:txBody>
          <a:bodyPr>
            <a:normAutofit/>
          </a:bodyPr>
          <a:lstStyle/>
          <a:p>
            <a:pPr algn="ctr"/>
            <a:r>
              <a:rPr lang="en-US" sz="7200" b="1">
                <a:solidFill>
                  <a:srgbClr val="92D050"/>
                </a:solidFill>
              </a:rPr>
              <a:t>Welcome!</a:t>
            </a:r>
            <a:endParaRPr lang="en-US" sz="7200" b="1" dirty="0">
              <a:solidFill>
                <a:srgbClr val="92D050"/>
              </a:solidFill>
            </a:endParaRPr>
          </a:p>
        </p:txBody>
      </p:sp>
      <p:pic>
        <p:nvPicPr>
          <p:cNvPr id="7" name="Content Placeholder 6" descr="A picture containing text, font, graphics, graphic design&#10;&#10;Description automatically generated">
            <a:extLst>
              <a:ext uri="{FF2B5EF4-FFF2-40B4-BE49-F238E27FC236}">
                <a16:creationId xmlns:a16="http://schemas.microsoft.com/office/drawing/2014/main" id="{F351BB1A-5CF3-679C-D960-E84F45F2FA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5531" y="1786715"/>
            <a:ext cx="4120938" cy="3095881"/>
          </a:xfrm>
        </p:spPr>
      </p:pic>
      <p:pic>
        <p:nvPicPr>
          <p:cNvPr id="3" name="Picture 2">
            <a:extLst>
              <a:ext uri="{FF2B5EF4-FFF2-40B4-BE49-F238E27FC236}">
                <a16:creationId xmlns:a16="http://schemas.microsoft.com/office/drawing/2014/main" id="{063094F6-24E5-39C6-7B05-DB2D5E031F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087" y="5460356"/>
            <a:ext cx="3405007" cy="857465"/>
          </a:xfrm>
          <a:prstGeom prst="rect">
            <a:avLst/>
          </a:prstGeom>
        </p:spPr>
      </p:pic>
    </p:spTree>
    <p:extLst>
      <p:ext uri="{BB962C8B-B14F-4D97-AF65-F5344CB8AC3E}">
        <p14:creationId xmlns:p14="http://schemas.microsoft.com/office/powerpoint/2010/main" val="3454342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5" name="Freeform: Shape 4104">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7" name="Rectangle 4106">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1" name="Freeform: Shape 4110">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13" name="Isosceles Triangle 4112">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aregiver Burnout: 10 Tips To Deal With The Stress | Farmoderm">
            <a:extLst>
              <a:ext uri="{FF2B5EF4-FFF2-40B4-BE49-F238E27FC236}">
                <a16:creationId xmlns:a16="http://schemas.microsoft.com/office/drawing/2014/main" id="{64828670-E255-7895-6FA1-6136B5F8454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36657" y="643467"/>
            <a:ext cx="4490654"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115" name="Isosceles Triangle 4114">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9016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41" name="Rectangle 512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142" name="Group 512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5130" name="Freeform: Shape 512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3" name="Rectangle 5130">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44" name="Rectangle 513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5" name="Isosceles Triangle 513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The 2023 Ultimate Guide to Caregiver Burnout | Carex">
            <a:extLst>
              <a:ext uri="{FF2B5EF4-FFF2-40B4-BE49-F238E27FC236}">
                <a16:creationId xmlns:a16="http://schemas.microsoft.com/office/drawing/2014/main" id="{2390978A-1D4C-956D-9DF9-D4C4B457EF0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10467" y="643467"/>
            <a:ext cx="5571065" cy="557106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256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self-care infographic : socialwork">
            <a:extLst>
              <a:ext uri="{FF2B5EF4-FFF2-40B4-BE49-F238E27FC236}">
                <a16:creationId xmlns:a16="http://schemas.microsoft.com/office/drawing/2014/main" id="{49CCC591-E403-1057-CCB3-B121A41E13A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58586" y="563880"/>
            <a:ext cx="6203473" cy="6203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583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ite stones balanced in a stack">
            <a:extLst>
              <a:ext uri="{FF2B5EF4-FFF2-40B4-BE49-F238E27FC236}">
                <a16:creationId xmlns:a16="http://schemas.microsoft.com/office/drawing/2014/main" id="{402C416A-27E3-5E13-DBA5-673C95E1D2DD}"/>
              </a:ext>
            </a:extLst>
          </p:cNvPr>
          <p:cNvPicPr>
            <a:picLocks noChangeAspect="1"/>
          </p:cNvPicPr>
          <p:nvPr/>
        </p:nvPicPr>
        <p:blipFill rotWithShape="1">
          <a:blip r:embed="rId2"/>
          <a:srcRect l="15628" r="-1"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F5C04C-BA76-BDEE-22B1-A2C59E91F598}"/>
              </a:ext>
            </a:extLst>
          </p:cNvPr>
          <p:cNvSpPr>
            <a:spLocks noGrp="1"/>
          </p:cNvSpPr>
          <p:nvPr>
            <p:ph type="title"/>
          </p:nvPr>
        </p:nvSpPr>
        <p:spPr>
          <a:xfrm>
            <a:off x="371094" y="1161288"/>
            <a:ext cx="3762756" cy="1124712"/>
          </a:xfrm>
        </p:spPr>
        <p:txBody>
          <a:bodyPr anchor="b">
            <a:normAutofit fontScale="90000"/>
          </a:bodyPr>
          <a:lstStyle/>
          <a:p>
            <a:r>
              <a:rPr lang="en-US" sz="3200" b="1" dirty="0">
                <a:effectLst/>
                <a:ea typeface="Calibri" panose="020F0502020204030204" pitchFamily="34" charset="0"/>
                <a:cs typeface="Times New Roman" panose="02020603050405020304" pitchFamily="18" charset="0"/>
              </a:rPr>
              <a:t>Tips to Manage Stress</a:t>
            </a:r>
            <a:br>
              <a:rPr lang="en-US" sz="2400" b="1" dirty="0">
                <a:effectLst/>
                <a:ea typeface="Calibri" panose="020F0502020204030204" pitchFamily="34" charset="0"/>
                <a:cs typeface="Times New Roman" panose="02020603050405020304" pitchFamily="18" charset="0"/>
              </a:rPr>
            </a:br>
            <a:br>
              <a:rPr lang="en-US" sz="2400" dirty="0"/>
            </a:br>
            <a:endParaRPr lang="en-US" sz="2400" dirty="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7023A39-DFF3-C4D8-3588-9B569843CFBE}"/>
              </a:ext>
            </a:extLst>
          </p:cNvPr>
          <p:cNvSpPr>
            <a:spLocks noGrp="1"/>
          </p:cNvSpPr>
          <p:nvPr>
            <p:ph idx="1"/>
          </p:nvPr>
        </p:nvSpPr>
        <p:spPr>
          <a:xfrm>
            <a:off x="371094" y="2443479"/>
            <a:ext cx="3438906" cy="4214495"/>
          </a:xfrm>
        </p:spPr>
        <p:txBody>
          <a:bodyPr anchor="t">
            <a:normAutofit fontScale="92500" lnSpcReduction="20000"/>
          </a:bodyPr>
          <a:lstStyle/>
          <a:p>
            <a:pPr marR="0" lvl="1">
              <a:spcBef>
                <a:spcPts val="0"/>
              </a:spcBef>
              <a:spcAft>
                <a:spcPts val="0"/>
              </a:spcAft>
              <a:buFont typeface="Wingdings" panose="05000000000000000000" pitchFamily="2" charset="2"/>
              <a:buChar char="§"/>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buFont typeface="Wingdings" panose="05000000000000000000" pitchFamily="2" charset="2"/>
              <a:buChar char="§"/>
            </a:pPr>
            <a:r>
              <a:rPr lang="en-US" sz="2600" dirty="0">
                <a:effectLst/>
                <a:latin typeface="Calibri" panose="020F0502020204030204" pitchFamily="34" charset="0"/>
                <a:ea typeface="Calibri" panose="020F0502020204030204" pitchFamily="34" charset="0"/>
                <a:cs typeface="Times New Roman" panose="02020603050405020304" pitchFamily="18" charset="0"/>
              </a:rPr>
              <a:t>Visualization</a:t>
            </a:r>
          </a:p>
          <a:p>
            <a:pPr>
              <a:spcBef>
                <a:spcPts val="0"/>
              </a:spcBef>
              <a:buFont typeface="Wingdings" panose="05000000000000000000" pitchFamily="2" charset="2"/>
              <a:buChar char="§"/>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buFont typeface="Wingdings" panose="05000000000000000000" pitchFamily="2" charset="2"/>
              <a:buChar char="§"/>
            </a:pPr>
            <a:r>
              <a:rPr lang="en-US" sz="2600" dirty="0">
                <a:effectLst/>
                <a:latin typeface="Calibri" panose="020F0502020204030204" pitchFamily="34" charset="0"/>
                <a:ea typeface="Calibri" panose="020F0502020204030204" pitchFamily="34" charset="0"/>
                <a:cs typeface="Times New Roman" panose="02020603050405020304" pitchFamily="18" charset="0"/>
              </a:rPr>
              <a:t>Meditation</a:t>
            </a:r>
          </a:p>
          <a:p>
            <a:pPr marL="0" indent="0">
              <a:spcBef>
                <a:spcPts val="0"/>
              </a:spcBef>
              <a:buNone/>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buFont typeface="Wingdings" panose="05000000000000000000" pitchFamily="2" charset="2"/>
              <a:buChar char="§"/>
            </a:pPr>
            <a:r>
              <a:rPr lang="en-US" sz="2600" dirty="0">
                <a:effectLst/>
                <a:latin typeface="Calibri" panose="020F0502020204030204" pitchFamily="34" charset="0"/>
                <a:ea typeface="Calibri" panose="020F0502020204030204" pitchFamily="34" charset="0"/>
                <a:cs typeface="Times New Roman" panose="02020603050405020304" pitchFamily="18" charset="0"/>
              </a:rPr>
              <a:t>Breathing exercises</a:t>
            </a:r>
          </a:p>
          <a:p>
            <a:pPr marL="0" indent="0">
              <a:spcBef>
                <a:spcPts val="0"/>
              </a:spcBef>
              <a:buNone/>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buFont typeface="Wingdings" panose="05000000000000000000" pitchFamily="2" charset="2"/>
              <a:buChar char="§"/>
            </a:pPr>
            <a:r>
              <a:rPr lang="en-US" sz="2600" dirty="0">
                <a:effectLst/>
                <a:latin typeface="Calibri" panose="020F0502020204030204" pitchFamily="34" charset="0"/>
                <a:ea typeface="Calibri" panose="020F0502020204030204" pitchFamily="34" charset="0"/>
                <a:cs typeface="Times New Roman" panose="02020603050405020304" pitchFamily="18" charset="0"/>
              </a:rPr>
              <a:t>Progressive muscle relaxation</a:t>
            </a:r>
          </a:p>
          <a:p>
            <a:pPr marL="0" indent="0">
              <a:spcBef>
                <a:spcPts val="0"/>
              </a:spcBef>
              <a:buNone/>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buFont typeface="Wingdings" panose="05000000000000000000" pitchFamily="2" charset="2"/>
              <a:buChar char="§"/>
            </a:pPr>
            <a:r>
              <a:rPr lang="en-US" sz="2600" dirty="0">
                <a:effectLst/>
                <a:latin typeface="Calibri" panose="020F0502020204030204" pitchFamily="34" charset="0"/>
                <a:ea typeface="Calibri" panose="020F0502020204030204" pitchFamily="34" charset="0"/>
                <a:cs typeface="Times New Roman" panose="02020603050405020304" pitchFamily="18" charset="0"/>
              </a:rPr>
              <a:t>Exercise</a:t>
            </a:r>
          </a:p>
          <a:p>
            <a:pPr marL="0" indent="0">
              <a:spcBef>
                <a:spcPts val="0"/>
              </a:spcBef>
              <a:buNone/>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buFont typeface="Wingdings" panose="05000000000000000000" pitchFamily="2" charset="2"/>
              <a:buChar char="§"/>
            </a:pPr>
            <a:r>
              <a:rPr lang="en-US" sz="2600" dirty="0">
                <a:effectLst/>
                <a:latin typeface="Calibri" panose="020F0502020204030204" pitchFamily="34" charset="0"/>
                <a:ea typeface="Calibri" panose="020F0502020204030204" pitchFamily="34" charset="0"/>
                <a:cs typeface="Times New Roman" panose="02020603050405020304" pitchFamily="18" charset="0"/>
              </a:rPr>
              <a:t>Gratitude List </a:t>
            </a:r>
          </a:p>
          <a:p>
            <a:pPr marL="0" indent="0">
              <a:spcBef>
                <a:spcPts val="0"/>
              </a:spcBef>
              <a:buNone/>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buFont typeface="Wingdings" panose="05000000000000000000" pitchFamily="2" charset="2"/>
              <a:buChar char="§"/>
            </a:pPr>
            <a:r>
              <a:rPr lang="en-US" sz="2600" dirty="0">
                <a:effectLst/>
                <a:latin typeface="Calibri" panose="020F0502020204030204" pitchFamily="34" charset="0"/>
                <a:ea typeface="Calibri" panose="020F0502020204030204" pitchFamily="34" charset="0"/>
                <a:cs typeface="Times New Roman" panose="02020603050405020304" pitchFamily="18" charset="0"/>
              </a:rPr>
              <a:t>Positive Self-Talk</a:t>
            </a:r>
          </a:p>
          <a:p>
            <a:endParaRPr lang="en-US" sz="1600" dirty="0"/>
          </a:p>
        </p:txBody>
      </p:sp>
    </p:spTree>
    <p:extLst>
      <p:ext uri="{BB962C8B-B14F-4D97-AF65-F5344CB8AC3E}">
        <p14:creationId xmlns:p14="http://schemas.microsoft.com/office/powerpoint/2010/main" val="647027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Shape 565"/>
        <p:cNvGrpSpPr/>
        <p:nvPr/>
      </p:nvGrpSpPr>
      <p:grpSpPr>
        <a:xfrm>
          <a:off x="0" y="0"/>
          <a:ext cx="0" cy="0"/>
          <a:chOff x="0" y="0"/>
          <a:chExt cx="0" cy="0"/>
        </a:xfrm>
      </p:grpSpPr>
      <p:sp>
        <p:nvSpPr>
          <p:cNvPr id="591" name="Rectangle 573">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2" name="Rectangle 575">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3" name="Rectangle 577">
            <a:extLst>
              <a:ext uri="{FF2B5EF4-FFF2-40B4-BE49-F238E27FC236}">
                <a16:creationId xmlns:a16="http://schemas.microsoft.com/office/drawing/2014/main" id="{EAD124E3-3443-480C-968C-FECB05FCC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Google Shape;566;p62"/>
          <p:cNvSpPr txBox="1">
            <a:spLocks noGrp="1"/>
          </p:cNvSpPr>
          <p:nvPr>
            <p:ph type="title"/>
          </p:nvPr>
        </p:nvSpPr>
        <p:spPr>
          <a:xfrm>
            <a:off x="422898" y="302859"/>
            <a:ext cx="4548657" cy="2882980"/>
          </a:xfrm>
          <a:prstGeom prst="rect">
            <a:avLst/>
          </a:prstGeom>
        </p:spPr>
        <p:txBody>
          <a:bodyPr spcFirstLastPara="1" vert="horz" lIns="91440" tIns="45720" rIns="91440" bIns="45720" rtlCol="0" anchor="b" anchorCtr="0">
            <a:normAutofit/>
          </a:bodyPr>
          <a:lstStyle/>
          <a:p>
            <a:pPr marL="0" lvl="0" indent="0">
              <a:spcAft>
                <a:spcPts val="0"/>
              </a:spcAft>
              <a:buClr>
                <a:schemeClr val="dk1"/>
              </a:buClr>
              <a:buSzPts val="4400"/>
            </a:pPr>
            <a:r>
              <a:rPr lang="en-US" sz="4800" b="1" kern="1200">
                <a:solidFill>
                  <a:schemeClr val="tx1"/>
                </a:solidFill>
                <a:latin typeface="+mj-lt"/>
                <a:ea typeface="+mj-ea"/>
                <a:cs typeface="+mj-cs"/>
              </a:rPr>
              <a:t>Reasons To Do Activities</a:t>
            </a:r>
          </a:p>
        </p:txBody>
      </p:sp>
      <p:sp>
        <p:nvSpPr>
          <p:cNvPr id="594" name="Rectangle 579">
            <a:extLst>
              <a:ext uri="{FF2B5EF4-FFF2-40B4-BE49-F238E27FC236}">
                <a16:creationId xmlns:a16="http://schemas.microsoft.com/office/drawing/2014/main" id="{79712DE8-94E0-4F45-81D9-37AF7A32F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65986" y="714708"/>
            <a:ext cx="826011" cy="5426873"/>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cxnSp>
        <p:nvCxnSpPr>
          <p:cNvPr id="595" name="Straight Connector 581">
            <a:extLst>
              <a:ext uri="{FF2B5EF4-FFF2-40B4-BE49-F238E27FC236}">
                <a16:creationId xmlns:a16="http://schemas.microsoft.com/office/drawing/2014/main" id="{BA0504EE-683F-4FE2-A169-83C71FAA35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96" name="Straight Connector 583">
            <a:extLst>
              <a:ext uri="{FF2B5EF4-FFF2-40B4-BE49-F238E27FC236}">
                <a16:creationId xmlns:a16="http://schemas.microsoft.com/office/drawing/2014/main" id="{76C3B364-D361-4ED0-A102-6AC8D0575B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67" name="Google Shape;567;p62"/>
          <p:cNvSpPr txBox="1">
            <a:spLocks noGrp="1"/>
          </p:cNvSpPr>
          <p:nvPr>
            <p:ph type="body" idx="1"/>
          </p:nvPr>
        </p:nvSpPr>
        <p:spPr>
          <a:xfrm>
            <a:off x="4162426" y="2905125"/>
            <a:ext cx="4374991" cy="3047996"/>
          </a:xfrm>
          <a:prstGeom prst="rect">
            <a:avLst/>
          </a:prstGeom>
          <a:noFill/>
          <a:ln>
            <a:noFill/>
          </a:ln>
        </p:spPr>
        <p:txBody>
          <a:bodyPr spcFirstLastPara="1" wrap="square" lIns="91425" tIns="45700" rIns="91425" bIns="45700" anchor="t" anchorCtr="0">
            <a:noAutofit/>
          </a:bodyPr>
          <a:lstStyle/>
          <a:p>
            <a:pPr marL="222250" defTabSz="457200">
              <a:spcBef>
                <a:spcPts val="500"/>
              </a:spcBef>
              <a:buClr>
                <a:schemeClr val="dk1"/>
              </a:buClr>
              <a:buSzPts val="3000"/>
              <a:buFont typeface="Wingdings" panose="05000000000000000000" pitchFamily="2" charset="2"/>
              <a:buChar char="§"/>
            </a:pPr>
            <a:r>
              <a:rPr lang="en-US" sz="2000" kern="1200" dirty="0">
                <a:solidFill>
                  <a:schemeClr val="tx1"/>
                </a:solidFill>
                <a:latin typeface="+mn-lt"/>
                <a:ea typeface="+mn-ea"/>
                <a:cs typeface="+mn-cs"/>
              </a:rPr>
              <a:t>Energized</a:t>
            </a:r>
          </a:p>
          <a:p>
            <a:pPr marL="222250" defTabSz="457200">
              <a:spcBef>
                <a:spcPts val="500"/>
              </a:spcBef>
              <a:buClr>
                <a:schemeClr val="dk1"/>
              </a:buClr>
              <a:buSzPts val="3000"/>
              <a:buFont typeface="Wingdings" panose="05000000000000000000" pitchFamily="2" charset="2"/>
              <a:buChar char="§"/>
            </a:pPr>
            <a:r>
              <a:rPr lang="en-US" sz="2000" kern="1200" dirty="0">
                <a:solidFill>
                  <a:schemeClr val="tx1"/>
                </a:solidFill>
                <a:latin typeface="+mn-lt"/>
                <a:ea typeface="+mn-ea"/>
                <a:cs typeface="+mn-cs"/>
              </a:rPr>
              <a:t>Calm</a:t>
            </a:r>
          </a:p>
          <a:p>
            <a:pPr marL="222250" defTabSz="457200">
              <a:spcBef>
                <a:spcPts val="500"/>
              </a:spcBef>
              <a:buClr>
                <a:schemeClr val="dk1"/>
              </a:buClr>
              <a:buSzPts val="3000"/>
              <a:buFont typeface="Wingdings" panose="05000000000000000000" pitchFamily="2" charset="2"/>
              <a:buChar char="§"/>
            </a:pPr>
            <a:r>
              <a:rPr lang="en-US" sz="2000" kern="1200" dirty="0">
                <a:solidFill>
                  <a:schemeClr val="tx1"/>
                </a:solidFill>
                <a:latin typeface="+mn-lt"/>
                <a:ea typeface="+mn-ea"/>
                <a:cs typeface="+mn-cs"/>
              </a:rPr>
              <a:t>Centered</a:t>
            </a:r>
          </a:p>
          <a:p>
            <a:pPr marL="222250" defTabSz="457200">
              <a:spcBef>
                <a:spcPts val="500"/>
              </a:spcBef>
              <a:buClr>
                <a:schemeClr val="dk1"/>
              </a:buClr>
              <a:buSzPts val="3000"/>
              <a:buFont typeface="Wingdings" panose="05000000000000000000" pitchFamily="2" charset="2"/>
              <a:buChar char="§"/>
            </a:pPr>
            <a:r>
              <a:rPr lang="en-US" sz="2000" kern="1200" dirty="0">
                <a:solidFill>
                  <a:schemeClr val="tx1"/>
                </a:solidFill>
                <a:latin typeface="+mn-lt"/>
                <a:ea typeface="+mn-ea"/>
                <a:cs typeface="+mn-cs"/>
              </a:rPr>
              <a:t>In touch with self</a:t>
            </a:r>
          </a:p>
          <a:p>
            <a:pPr marL="222250" defTabSz="457200">
              <a:spcBef>
                <a:spcPts val="500"/>
              </a:spcBef>
              <a:buClr>
                <a:schemeClr val="dk1"/>
              </a:buClr>
              <a:buSzPts val="3000"/>
              <a:buFont typeface="Wingdings" panose="05000000000000000000" pitchFamily="2" charset="2"/>
              <a:buChar char="§"/>
            </a:pPr>
            <a:r>
              <a:rPr lang="en-US" sz="2000" kern="1200" dirty="0">
                <a:solidFill>
                  <a:schemeClr val="tx1"/>
                </a:solidFill>
                <a:latin typeface="+mn-lt"/>
                <a:ea typeface="+mn-ea"/>
                <a:cs typeface="+mn-cs"/>
              </a:rPr>
              <a:t>Connected with</a:t>
            </a:r>
          </a:p>
          <a:p>
            <a:pPr marL="444500" lvl="1" defTabSz="457200">
              <a:spcBef>
                <a:spcPts val="250"/>
              </a:spcBef>
              <a:buClr>
                <a:schemeClr val="dk1"/>
              </a:buClr>
              <a:buSzPts val="2800"/>
              <a:buFont typeface="Wingdings" panose="05000000000000000000" pitchFamily="2" charset="2"/>
              <a:buChar char="§"/>
            </a:pPr>
            <a:r>
              <a:rPr lang="en-US" sz="2000" kern="1200" dirty="0">
                <a:solidFill>
                  <a:schemeClr val="tx1"/>
                </a:solidFill>
                <a:latin typeface="+mn-lt"/>
                <a:ea typeface="+mn-ea"/>
                <a:cs typeface="+mn-cs"/>
              </a:rPr>
              <a:t>Person with dementia</a:t>
            </a:r>
          </a:p>
          <a:p>
            <a:pPr marL="444500" lvl="1" defTabSz="457200">
              <a:spcBef>
                <a:spcPts val="250"/>
              </a:spcBef>
              <a:buClr>
                <a:schemeClr val="dk1"/>
              </a:buClr>
              <a:buSzPts val="2800"/>
              <a:buFont typeface="Wingdings" panose="05000000000000000000" pitchFamily="2" charset="2"/>
              <a:buChar char="§"/>
            </a:pPr>
            <a:r>
              <a:rPr lang="en-US" sz="2000" kern="1200" dirty="0">
                <a:solidFill>
                  <a:schemeClr val="tx1"/>
                </a:solidFill>
                <a:latin typeface="+mn-lt"/>
                <a:ea typeface="+mn-ea"/>
                <a:cs typeface="+mn-cs"/>
              </a:rPr>
              <a:t>Community</a:t>
            </a:r>
          </a:p>
          <a:p>
            <a:pPr marL="444500" lvl="1" defTabSz="457200">
              <a:spcBef>
                <a:spcPts val="250"/>
              </a:spcBef>
              <a:buClr>
                <a:schemeClr val="dk1"/>
              </a:buClr>
              <a:buSzPts val="2800"/>
              <a:buFont typeface="Wingdings" panose="05000000000000000000" pitchFamily="2" charset="2"/>
              <a:buChar char="§"/>
            </a:pPr>
            <a:r>
              <a:rPr lang="en-US" sz="2000" kern="1200" dirty="0">
                <a:solidFill>
                  <a:schemeClr val="tx1"/>
                </a:solidFill>
                <a:latin typeface="+mn-lt"/>
                <a:ea typeface="+mn-ea"/>
                <a:cs typeface="+mn-cs"/>
              </a:rPr>
              <a:t>Family</a:t>
            </a:r>
          </a:p>
          <a:p>
            <a:pPr marL="444500" lvl="1" defTabSz="457200">
              <a:spcBef>
                <a:spcPts val="250"/>
              </a:spcBef>
              <a:buClr>
                <a:schemeClr val="dk1"/>
              </a:buClr>
              <a:buSzPts val="2800"/>
              <a:buFont typeface="Wingdings" panose="05000000000000000000" pitchFamily="2" charset="2"/>
              <a:buChar char="§"/>
            </a:pPr>
            <a:r>
              <a:rPr lang="en-US" sz="2000" kern="1200" dirty="0">
                <a:solidFill>
                  <a:schemeClr val="tx1"/>
                </a:solidFill>
                <a:latin typeface="+mn-lt"/>
                <a:ea typeface="+mn-ea"/>
                <a:cs typeface="+mn-cs"/>
              </a:rPr>
              <a:t>Friends</a:t>
            </a:r>
            <a:endParaRPr lang="en-US" sz="2000" dirty="0"/>
          </a:p>
        </p:txBody>
      </p:sp>
      <p:sp>
        <p:nvSpPr>
          <p:cNvPr id="568" name="Google Shape;568;p62"/>
          <p:cNvSpPr txBox="1">
            <a:spLocks noGrp="1"/>
          </p:cNvSpPr>
          <p:nvPr>
            <p:ph type="body" idx="2"/>
          </p:nvPr>
        </p:nvSpPr>
        <p:spPr>
          <a:xfrm>
            <a:off x="8181975" y="2809481"/>
            <a:ext cx="3186843" cy="2882980"/>
          </a:xfrm>
          <a:prstGeom prst="rect">
            <a:avLst/>
          </a:prstGeom>
          <a:noFill/>
          <a:ln>
            <a:noFill/>
          </a:ln>
        </p:spPr>
        <p:txBody>
          <a:bodyPr spcFirstLastPara="1" wrap="square" lIns="91425" tIns="45700" rIns="91425" bIns="45700" anchor="t" anchorCtr="0">
            <a:noAutofit/>
          </a:bodyPr>
          <a:lstStyle/>
          <a:p>
            <a:pPr marL="222250" defTabSz="457200">
              <a:spcBef>
                <a:spcPts val="0"/>
              </a:spcBef>
              <a:buClr>
                <a:schemeClr val="dk1"/>
              </a:buClr>
              <a:buSzPts val="3000"/>
              <a:buFont typeface="Wingdings" panose="05000000000000000000" pitchFamily="2" charset="2"/>
              <a:buChar char="§"/>
            </a:pPr>
            <a:r>
              <a:rPr lang="en-US" sz="2000" kern="1200" dirty="0">
                <a:solidFill>
                  <a:schemeClr val="tx1"/>
                </a:solidFill>
                <a:latin typeface="+mn-lt"/>
                <a:ea typeface="+mn-ea"/>
                <a:cs typeface="+mn-cs"/>
              </a:rPr>
              <a:t>Enjoy the activity</a:t>
            </a:r>
          </a:p>
          <a:p>
            <a:pPr marL="222250" defTabSz="457200">
              <a:spcBef>
                <a:spcPts val="500"/>
              </a:spcBef>
              <a:buClr>
                <a:schemeClr val="dk1"/>
              </a:buClr>
              <a:buSzPts val="3000"/>
              <a:buFont typeface="Wingdings" panose="05000000000000000000" pitchFamily="2" charset="2"/>
              <a:buChar char="§"/>
            </a:pPr>
            <a:r>
              <a:rPr lang="en-US" sz="2000" kern="1200" dirty="0">
                <a:solidFill>
                  <a:schemeClr val="tx1"/>
                </a:solidFill>
                <a:latin typeface="+mn-lt"/>
                <a:ea typeface="+mn-ea"/>
                <a:cs typeface="+mn-cs"/>
              </a:rPr>
              <a:t>Helps with sleep</a:t>
            </a:r>
          </a:p>
          <a:p>
            <a:pPr marL="222250" defTabSz="457200">
              <a:spcBef>
                <a:spcPts val="500"/>
              </a:spcBef>
              <a:buClr>
                <a:schemeClr val="dk1"/>
              </a:buClr>
              <a:buSzPts val="3000"/>
              <a:buFont typeface="Wingdings" panose="05000000000000000000" pitchFamily="2" charset="2"/>
              <a:buChar char="§"/>
            </a:pPr>
            <a:r>
              <a:rPr lang="en-US" sz="2000" kern="1200" dirty="0">
                <a:solidFill>
                  <a:schemeClr val="tx1"/>
                </a:solidFill>
                <a:latin typeface="+mn-lt"/>
                <a:ea typeface="+mn-ea"/>
                <a:cs typeface="+mn-cs"/>
              </a:rPr>
              <a:t>Learn something</a:t>
            </a:r>
          </a:p>
          <a:p>
            <a:pPr marL="222250" defTabSz="457200">
              <a:spcBef>
                <a:spcPts val="500"/>
              </a:spcBef>
              <a:buClr>
                <a:schemeClr val="dk1"/>
              </a:buClr>
              <a:buSzPts val="3000"/>
              <a:buFont typeface="Wingdings" panose="05000000000000000000" pitchFamily="2" charset="2"/>
              <a:buChar char="§"/>
            </a:pPr>
            <a:r>
              <a:rPr lang="en-US" sz="2000" kern="1200" dirty="0">
                <a:solidFill>
                  <a:schemeClr val="tx1"/>
                </a:solidFill>
                <a:latin typeface="+mn-lt"/>
                <a:ea typeface="+mn-ea"/>
                <a:cs typeface="+mn-cs"/>
              </a:rPr>
              <a:t>Add something to life</a:t>
            </a:r>
          </a:p>
          <a:p>
            <a:pPr marL="222250" defTabSz="457200">
              <a:spcBef>
                <a:spcPts val="500"/>
              </a:spcBef>
              <a:buClr>
                <a:schemeClr val="dk1"/>
              </a:buClr>
              <a:buSzPts val="3000"/>
              <a:buFont typeface="Wingdings" panose="05000000000000000000" pitchFamily="2" charset="2"/>
              <a:buChar char="§"/>
            </a:pPr>
            <a:r>
              <a:rPr lang="en-US" sz="2000" kern="1200" dirty="0">
                <a:solidFill>
                  <a:schemeClr val="tx1"/>
                </a:solidFill>
                <a:latin typeface="+mn-lt"/>
                <a:ea typeface="+mn-ea"/>
                <a:cs typeface="+mn-cs"/>
              </a:rPr>
              <a:t>New experience</a:t>
            </a:r>
          </a:p>
          <a:p>
            <a:pPr marL="222250" defTabSz="457200">
              <a:spcBef>
                <a:spcPts val="500"/>
              </a:spcBef>
              <a:buClr>
                <a:schemeClr val="dk1"/>
              </a:buClr>
              <a:buSzPts val="3000"/>
              <a:buFont typeface="Wingdings" panose="05000000000000000000" pitchFamily="2" charset="2"/>
              <a:buChar char="§"/>
            </a:pPr>
            <a:r>
              <a:rPr lang="en-US" sz="2000" kern="1200" dirty="0">
                <a:solidFill>
                  <a:schemeClr val="tx1"/>
                </a:solidFill>
                <a:latin typeface="+mn-lt"/>
                <a:ea typeface="+mn-ea"/>
                <a:cs typeface="+mn-cs"/>
              </a:rPr>
              <a:t>Something different</a:t>
            </a:r>
          </a:p>
          <a:p>
            <a:pPr marL="222250" defTabSz="457200">
              <a:spcBef>
                <a:spcPts val="500"/>
              </a:spcBef>
              <a:buClr>
                <a:schemeClr val="dk1"/>
              </a:buClr>
              <a:buSzPts val="3000"/>
              <a:buFont typeface="Wingdings" panose="05000000000000000000" pitchFamily="2" charset="2"/>
              <a:buChar char="§"/>
            </a:pPr>
            <a:r>
              <a:rPr lang="en-US" sz="2000" kern="1200" dirty="0">
                <a:solidFill>
                  <a:schemeClr val="tx1"/>
                </a:solidFill>
                <a:latin typeface="+mn-lt"/>
                <a:ea typeface="+mn-ea"/>
                <a:cs typeface="+mn-cs"/>
              </a:rPr>
              <a:t>Enjoy time with others</a:t>
            </a:r>
            <a:endParaRPr lang="en-US" sz="2000" dirty="0"/>
          </a:p>
        </p:txBody>
      </p:sp>
      <p:sp>
        <p:nvSpPr>
          <p:cNvPr id="569" name="Google Shape;569;p62"/>
          <p:cNvSpPr txBox="1"/>
          <p:nvPr/>
        </p:nvSpPr>
        <p:spPr>
          <a:xfrm>
            <a:off x="5829974" y="2119752"/>
            <a:ext cx="2218651" cy="451998"/>
          </a:xfrm>
          <a:prstGeom prst="rect">
            <a:avLst/>
          </a:prstGeom>
          <a:noFill/>
          <a:ln>
            <a:noFill/>
          </a:ln>
        </p:spPr>
        <p:txBody>
          <a:bodyPr spcFirstLastPara="1" wrap="square" lIns="91425" tIns="91425" rIns="91425" bIns="91425" anchor="t" anchorCtr="0">
            <a:noAutofit/>
          </a:bodyPr>
          <a:lstStyle/>
          <a:p>
            <a:pPr marL="114300" indent="-114300" defTabSz="457200">
              <a:lnSpc>
                <a:spcPct val="90000"/>
              </a:lnSpc>
              <a:spcAft>
                <a:spcPts val="600"/>
              </a:spcAft>
              <a:buClr>
                <a:schemeClr val="dk1"/>
              </a:buClr>
              <a:buSzPts val="2800"/>
            </a:pPr>
            <a:r>
              <a:rPr lang="en-US" sz="3200" kern="1200" dirty="0">
                <a:solidFill>
                  <a:schemeClr val="dk1"/>
                </a:solidFill>
                <a:latin typeface="Calibri"/>
                <a:ea typeface="+mn-ea"/>
                <a:cs typeface="Calibri"/>
                <a:sym typeface="Calibri"/>
              </a:rPr>
              <a:t>Feel more:</a:t>
            </a:r>
            <a:endParaRPr lang="en-US" sz="3200" dirty="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Shape 557"/>
        <p:cNvGrpSpPr/>
        <p:nvPr/>
      </p:nvGrpSpPr>
      <p:grpSpPr>
        <a:xfrm>
          <a:off x="0" y="0"/>
          <a:ext cx="0" cy="0"/>
          <a:chOff x="0" y="0"/>
          <a:chExt cx="0" cy="0"/>
        </a:xfrm>
      </p:grpSpPr>
      <p:sp>
        <p:nvSpPr>
          <p:cNvPr id="570" name="Rectangle 564">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2" name="Rectangle 566">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9" name="Rectangle 568">
            <a:extLst>
              <a:ext uri="{FF2B5EF4-FFF2-40B4-BE49-F238E27FC236}">
                <a16:creationId xmlns:a16="http://schemas.microsoft.com/office/drawing/2014/main" id="{7072C7DA-0D16-473C-B416-D84445D8A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Google Shape;558;p61"/>
          <p:cNvSpPr txBox="1">
            <a:spLocks noGrp="1"/>
          </p:cNvSpPr>
          <p:nvPr>
            <p:ph type="title"/>
          </p:nvPr>
        </p:nvSpPr>
        <p:spPr>
          <a:xfrm>
            <a:off x="2450592" y="1026731"/>
            <a:ext cx="7741530" cy="797625"/>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400"/>
              <a:buFont typeface="Arial"/>
              <a:buNone/>
            </a:pPr>
            <a:r>
              <a:rPr lang="en-US" sz="3600" b="1" dirty="0"/>
              <a:t>Building a “Time-for-Yourself” Repertoire</a:t>
            </a:r>
          </a:p>
        </p:txBody>
      </p:sp>
      <p:sp>
        <p:nvSpPr>
          <p:cNvPr id="571" name="Rectangle 570">
            <a:extLst>
              <a:ext uri="{FF2B5EF4-FFF2-40B4-BE49-F238E27FC236}">
                <a16:creationId xmlns:a16="http://schemas.microsoft.com/office/drawing/2014/main" id="{79712DE8-94E0-4F45-81D9-37AF7A32F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65985" y="2916439"/>
            <a:ext cx="826014" cy="3201545"/>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cxnSp>
        <p:nvCxnSpPr>
          <p:cNvPr id="573" name="Straight Connector 572">
            <a:extLst>
              <a:ext uri="{FF2B5EF4-FFF2-40B4-BE49-F238E27FC236}">
                <a16:creationId xmlns:a16="http://schemas.microsoft.com/office/drawing/2014/main" id="{BA0504EE-683F-4FE2-A169-83C71FAA35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80A61CFF-0E76-478B-B02B-73692D891E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59" name="Google Shape;559;p61"/>
          <p:cNvSpPr txBox="1">
            <a:spLocks noGrp="1"/>
          </p:cNvSpPr>
          <p:nvPr>
            <p:ph type="body" idx="1"/>
          </p:nvPr>
        </p:nvSpPr>
        <p:spPr>
          <a:xfrm>
            <a:off x="2030782" y="2916438"/>
            <a:ext cx="7788377" cy="2593848"/>
          </a:xfrm>
          <a:prstGeom prst="rect">
            <a:avLst/>
          </a:prstGeom>
          <a:noFill/>
          <a:ln>
            <a:noFill/>
          </a:ln>
        </p:spPr>
        <p:txBody>
          <a:bodyPr spcFirstLastPara="1" wrap="square" lIns="91425" tIns="45700" rIns="91425" bIns="45700" anchor="t" anchorCtr="0">
            <a:noAutofit/>
          </a:bodyPr>
          <a:lstStyle/>
          <a:p>
            <a:pPr marL="205740" indent="-370332" defTabSz="740664">
              <a:lnSpc>
                <a:spcPct val="100000"/>
              </a:lnSpc>
              <a:spcBef>
                <a:spcPts val="810"/>
              </a:spcBef>
              <a:buClr>
                <a:schemeClr val="dk1"/>
              </a:buClr>
              <a:buSzPts val="3200"/>
              <a:buFont typeface="Wingdings" panose="05000000000000000000" pitchFamily="2" charset="2"/>
              <a:buChar char="§"/>
            </a:pPr>
            <a:r>
              <a:rPr lang="en-US" sz="2592" kern="1200" dirty="0">
                <a:solidFill>
                  <a:schemeClr val="tx1"/>
                </a:solidFill>
                <a:latin typeface="+mn-lt"/>
                <a:ea typeface="+mn-ea"/>
                <a:cs typeface="+mn-cs"/>
              </a:rPr>
              <a:t> 15 minutes of free time?</a:t>
            </a:r>
          </a:p>
          <a:p>
            <a:pPr marL="205740" indent="-370332" defTabSz="740664">
              <a:lnSpc>
                <a:spcPct val="100000"/>
              </a:lnSpc>
              <a:spcBef>
                <a:spcPts val="810"/>
              </a:spcBef>
              <a:buClr>
                <a:schemeClr val="dk1"/>
              </a:buClr>
              <a:buSzPts val="3200"/>
              <a:buFont typeface="Wingdings" panose="05000000000000000000" pitchFamily="2" charset="2"/>
              <a:buChar char="§"/>
            </a:pPr>
            <a:r>
              <a:rPr lang="en-US" sz="2592" kern="1200" dirty="0">
                <a:solidFill>
                  <a:schemeClr val="tx1"/>
                </a:solidFill>
                <a:latin typeface="+mn-lt"/>
                <a:ea typeface="+mn-ea"/>
                <a:cs typeface="+mn-cs"/>
              </a:rPr>
              <a:t> An hour of free time?</a:t>
            </a:r>
          </a:p>
          <a:p>
            <a:pPr marL="205740" indent="-370332" defTabSz="740664">
              <a:lnSpc>
                <a:spcPct val="100000"/>
              </a:lnSpc>
              <a:spcBef>
                <a:spcPts val="810"/>
              </a:spcBef>
              <a:buClr>
                <a:schemeClr val="dk1"/>
              </a:buClr>
              <a:buSzPts val="3200"/>
              <a:buFont typeface="Wingdings" panose="05000000000000000000" pitchFamily="2" charset="2"/>
              <a:buChar char="§"/>
            </a:pPr>
            <a:r>
              <a:rPr lang="en-US" sz="2592" kern="1200" dirty="0">
                <a:solidFill>
                  <a:schemeClr val="tx1"/>
                </a:solidFill>
                <a:latin typeface="+mn-lt"/>
                <a:ea typeface="+mn-ea"/>
                <a:cs typeface="+mn-cs"/>
              </a:rPr>
              <a:t> Three hours of free time?</a:t>
            </a:r>
          </a:p>
          <a:p>
            <a:pPr marL="205740" indent="-370332" defTabSz="740664">
              <a:lnSpc>
                <a:spcPct val="100000"/>
              </a:lnSpc>
              <a:spcBef>
                <a:spcPts val="810"/>
              </a:spcBef>
              <a:buClr>
                <a:schemeClr val="dk1"/>
              </a:buClr>
              <a:buSzPts val="3200"/>
              <a:buFont typeface="Wingdings" panose="05000000000000000000" pitchFamily="2" charset="2"/>
              <a:buChar char="§"/>
            </a:pPr>
            <a:r>
              <a:rPr lang="en-US" sz="2592" kern="1200" dirty="0">
                <a:solidFill>
                  <a:schemeClr val="tx1"/>
                </a:solidFill>
                <a:latin typeface="+mn-lt"/>
                <a:ea typeface="+mn-ea"/>
                <a:cs typeface="+mn-cs"/>
              </a:rPr>
              <a:t> A whole day?</a:t>
            </a:r>
          </a:p>
          <a:p>
            <a:pPr marL="205740" indent="-370332" defTabSz="740664">
              <a:lnSpc>
                <a:spcPct val="100000"/>
              </a:lnSpc>
              <a:spcBef>
                <a:spcPts val="810"/>
              </a:spcBef>
              <a:spcAft>
                <a:spcPts val="810"/>
              </a:spcAft>
              <a:buClr>
                <a:schemeClr val="dk1"/>
              </a:buClr>
              <a:buSzPts val="3200"/>
              <a:buFont typeface="Wingdings" panose="05000000000000000000" pitchFamily="2" charset="2"/>
              <a:buChar char="§"/>
            </a:pPr>
            <a:r>
              <a:rPr lang="en-US" sz="2592" kern="1200" dirty="0">
                <a:solidFill>
                  <a:schemeClr val="tx1"/>
                </a:solidFill>
                <a:latin typeface="+mn-lt"/>
                <a:ea typeface="+mn-ea"/>
                <a:cs typeface="+mn-cs"/>
              </a:rPr>
              <a:t> A whole weekend free of caregiving responsibilities?</a:t>
            </a:r>
            <a:endParaRPr lang="en-US" sz="3200" dirty="0"/>
          </a:p>
        </p:txBody>
      </p:sp>
      <p:sp>
        <p:nvSpPr>
          <p:cNvPr id="560" name="Google Shape;560;p61"/>
          <p:cNvSpPr txBox="1"/>
          <p:nvPr/>
        </p:nvSpPr>
        <p:spPr>
          <a:xfrm>
            <a:off x="2740368" y="2033259"/>
            <a:ext cx="7741531" cy="550927"/>
          </a:xfrm>
          <a:prstGeom prst="rect">
            <a:avLst/>
          </a:prstGeom>
          <a:noFill/>
          <a:ln>
            <a:noFill/>
          </a:ln>
        </p:spPr>
        <p:txBody>
          <a:bodyPr spcFirstLastPara="1" wrap="square" lIns="91425" tIns="91425" rIns="91425" bIns="91425" anchor="t" anchorCtr="0">
            <a:noAutofit/>
          </a:bodyPr>
          <a:lstStyle/>
          <a:p>
            <a:pPr defTabSz="740664">
              <a:lnSpc>
                <a:spcPct val="75000"/>
              </a:lnSpc>
              <a:spcAft>
                <a:spcPts val="600"/>
              </a:spcAft>
              <a:buClr>
                <a:schemeClr val="dk1"/>
              </a:buClr>
              <a:buSzPts val="2800"/>
            </a:pPr>
            <a:r>
              <a:rPr lang="en-US" sz="2800" b="1" kern="1200" dirty="0">
                <a:solidFill>
                  <a:schemeClr val="dk1"/>
                </a:solidFill>
                <a:latin typeface="Calibri"/>
                <a:ea typeface="+mn-ea"/>
                <a:cs typeface="Calibri"/>
                <a:sym typeface="Calibri"/>
              </a:rPr>
              <a:t>What would you do if you found yourself with:</a:t>
            </a:r>
            <a:endParaRPr lang="en-US" sz="2800" b="1" dirty="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89C5E17-24D0-4696-A3C5-A2261FB45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929B58F-2358-44CC-ACE5-EF1BD3C6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2DEA8285-AC08-847A-1B95-5BC2D1653524}"/>
              </a:ext>
            </a:extLst>
          </p:cNvPr>
          <p:cNvSpPr>
            <a:spLocks noGrp="1"/>
          </p:cNvSpPr>
          <p:nvPr>
            <p:ph type="title"/>
          </p:nvPr>
        </p:nvSpPr>
        <p:spPr>
          <a:xfrm>
            <a:off x="804672" y="1243013"/>
            <a:ext cx="3855720" cy="4371974"/>
          </a:xfrm>
        </p:spPr>
        <p:txBody>
          <a:bodyPr>
            <a:normAutofit/>
          </a:bodyPr>
          <a:lstStyle/>
          <a:p>
            <a:r>
              <a:rPr lang="en-US" sz="3600" b="1">
                <a:solidFill>
                  <a:schemeClr val="tx2"/>
                </a:solidFill>
              </a:rPr>
              <a:t>Asking for Help</a:t>
            </a:r>
          </a:p>
        </p:txBody>
      </p:sp>
      <p:grpSp>
        <p:nvGrpSpPr>
          <p:cNvPr id="12" name="Group 11">
            <a:extLst>
              <a:ext uri="{FF2B5EF4-FFF2-40B4-BE49-F238E27FC236}">
                <a16:creationId xmlns:a16="http://schemas.microsoft.com/office/drawing/2014/main" id="{09DA5303-A1AF-4830-806C-51FCD9618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97348" y="5285"/>
            <a:ext cx="7294653" cy="6858000"/>
            <a:chOff x="4897348" y="-5799"/>
            <a:chExt cx="7294653" cy="6858000"/>
          </a:xfrm>
        </p:grpSpPr>
        <p:sp>
          <p:nvSpPr>
            <p:cNvPr id="13" name="Freeform: Shape 12">
              <a:extLst>
                <a:ext uri="{FF2B5EF4-FFF2-40B4-BE49-F238E27FC236}">
                  <a16:creationId xmlns:a16="http://schemas.microsoft.com/office/drawing/2014/main" id="{4FAAA8C8-4EB7-45F1-BF24-3EF0F4DC4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7348" y="-5798"/>
              <a:ext cx="7294652" cy="6857999"/>
            </a:xfrm>
            <a:custGeom>
              <a:avLst/>
              <a:gdLst>
                <a:gd name="connsiteX0" fmla="*/ 7294652 w 7294652"/>
                <a:gd name="connsiteY0" fmla="*/ 6063030 h 6857999"/>
                <a:gd name="connsiteX1" fmla="*/ 7294652 w 7294652"/>
                <a:gd name="connsiteY1" fmla="*/ 6857999 h 6857999"/>
                <a:gd name="connsiteX2" fmla="*/ 6248575 w 7294652"/>
                <a:gd name="connsiteY2" fmla="*/ 6857999 h 6857999"/>
                <a:gd name="connsiteX3" fmla="*/ 6477898 w 7294652"/>
                <a:gd name="connsiteY3" fmla="*/ 6700973 h 6857999"/>
                <a:gd name="connsiteX4" fmla="*/ 6647884 w 7294652"/>
                <a:gd name="connsiteY4" fmla="*/ 6572752 h 6857999"/>
                <a:gd name="connsiteX5" fmla="*/ 6817698 w 7294652"/>
                <a:gd name="connsiteY5" fmla="*/ 6440235 h 6857999"/>
                <a:gd name="connsiteX6" fmla="*/ 7161451 w 7294652"/>
                <a:gd name="connsiteY6" fmla="*/ 6165232 h 6857999"/>
                <a:gd name="connsiteX7" fmla="*/ 1673436 w 7294652"/>
                <a:gd name="connsiteY7" fmla="*/ 0 h 6857999"/>
                <a:gd name="connsiteX8" fmla="*/ 2394951 w 7294652"/>
                <a:gd name="connsiteY8" fmla="*/ 0 h 6857999"/>
                <a:gd name="connsiteX9" fmla="*/ 2244659 w 7294652"/>
                <a:gd name="connsiteY9" fmla="*/ 100763 h 6857999"/>
                <a:gd name="connsiteX10" fmla="*/ 1743903 w 7294652"/>
                <a:gd name="connsiteY10" fmla="*/ 498975 h 6857999"/>
                <a:gd name="connsiteX11" fmla="*/ 1163821 w 7294652"/>
                <a:gd name="connsiteY11" fmla="*/ 1121514 h 6857999"/>
                <a:gd name="connsiteX12" fmla="*/ 704911 w 7294652"/>
                <a:gd name="connsiteY12" fmla="*/ 1837036 h 6857999"/>
                <a:gd name="connsiteX13" fmla="*/ 393472 w 7294652"/>
                <a:gd name="connsiteY13" fmla="*/ 2627669 h 6857999"/>
                <a:gd name="connsiteX14" fmla="*/ 280032 w 7294652"/>
                <a:gd name="connsiteY14" fmla="*/ 3472097 h 6857999"/>
                <a:gd name="connsiteX15" fmla="*/ 327813 w 7294652"/>
                <a:gd name="connsiteY15" fmla="*/ 3884602 h 6857999"/>
                <a:gd name="connsiteX16" fmla="*/ 469096 w 7294652"/>
                <a:gd name="connsiteY16" fmla="*/ 4270809 h 6857999"/>
                <a:gd name="connsiteX17" fmla="*/ 567581 w 7294652"/>
                <a:gd name="connsiteY17" fmla="*/ 4452482 h 6857999"/>
                <a:gd name="connsiteX18" fmla="*/ 680677 w 7294652"/>
                <a:gd name="connsiteY18" fmla="*/ 4628484 h 6857999"/>
                <a:gd name="connsiteX19" fmla="*/ 941928 w 7294652"/>
                <a:gd name="connsiteY19" fmla="*/ 4968628 h 6857999"/>
                <a:gd name="connsiteX20" fmla="*/ 1224665 w 7294652"/>
                <a:gd name="connsiteY20" fmla="*/ 5311349 h 6857999"/>
                <a:gd name="connsiteX21" fmla="*/ 1365259 w 7294652"/>
                <a:gd name="connsiteY21" fmla="*/ 5490273 h 6857999"/>
                <a:gd name="connsiteX22" fmla="*/ 1432808 w 7294652"/>
                <a:gd name="connsiteY22" fmla="*/ 5577931 h 6857999"/>
                <a:gd name="connsiteX23" fmla="*/ 1498980 w 7294652"/>
                <a:gd name="connsiteY23" fmla="*/ 5662148 h 6857999"/>
                <a:gd name="connsiteX24" fmla="*/ 2067548 w 7294652"/>
                <a:gd name="connsiteY24" fmla="*/ 6283312 h 6857999"/>
                <a:gd name="connsiteX25" fmla="*/ 2369879 w 7294652"/>
                <a:gd name="connsiteY25" fmla="*/ 6562782 h 6857999"/>
                <a:gd name="connsiteX26" fmla="*/ 2686645 w 7294652"/>
                <a:gd name="connsiteY26" fmla="*/ 6820598 h 6857999"/>
                <a:gd name="connsiteX27" fmla="*/ 2738907 w 7294652"/>
                <a:gd name="connsiteY27" fmla="*/ 6857999 h 6857999"/>
                <a:gd name="connsiteX28" fmla="*/ 1731787 w 7294652"/>
                <a:gd name="connsiteY28" fmla="*/ 6857999 h 6857999"/>
                <a:gd name="connsiteX29" fmla="*/ 1607949 w 7294652"/>
                <a:gd name="connsiteY29" fmla="*/ 6732770 h 6857999"/>
                <a:gd name="connsiteX30" fmla="*/ 1309057 w 7294652"/>
                <a:gd name="connsiteY30" fmla="*/ 6370109 h 6857999"/>
                <a:gd name="connsiteX31" fmla="*/ 1048147 w 7294652"/>
                <a:gd name="connsiteY31" fmla="*/ 5986138 h 6857999"/>
                <a:gd name="connsiteX32" fmla="*/ 987131 w 7294652"/>
                <a:gd name="connsiteY32" fmla="*/ 5888512 h 6857999"/>
                <a:gd name="connsiteX33" fmla="*/ 928866 w 7294652"/>
                <a:gd name="connsiteY33" fmla="*/ 5793463 h 6857999"/>
                <a:gd name="connsiteX34" fmla="*/ 813708 w 7294652"/>
                <a:gd name="connsiteY34" fmla="*/ 5609556 h 6857999"/>
                <a:gd name="connsiteX35" fmla="*/ 574972 w 7294652"/>
                <a:gd name="connsiteY35" fmla="*/ 5231598 h 6857999"/>
                <a:gd name="connsiteX36" fmla="*/ 342424 w 7294652"/>
                <a:gd name="connsiteY36" fmla="*/ 4834048 h 6857999"/>
                <a:gd name="connsiteX37" fmla="*/ 237579 w 7294652"/>
                <a:gd name="connsiteY37" fmla="*/ 4623500 h 6857999"/>
                <a:gd name="connsiteX38" fmla="*/ 148373 w 7294652"/>
                <a:gd name="connsiteY38" fmla="*/ 4404356 h 6857999"/>
                <a:gd name="connsiteX39" fmla="*/ 79623 w 7294652"/>
                <a:gd name="connsiteY39" fmla="*/ 4175762 h 6857999"/>
                <a:gd name="connsiteX40" fmla="*/ 54185 w 7294652"/>
                <a:gd name="connsiteY40" fmla="*/ 4059229 h 6857999"/>
                <a:gd name="connsiteX41" fmla="*/ 43013 w 7294652"/>
                <a:gd name="connsiteY41" fmla="*/ 4000790 h 6857999"/>
                <a:gd name="connsiteX42" fmla="*/ 33734 w 7294652"/>
                <a:gd name="connsiteY42" fmla="*/ 3942180 h 6857999"/>
                <a:gd name="connsiteX43" fmla="*/ 45 w 7294652"/>
                <a:gd name="connsiteY43" fmla="*/ 3472097 h 6857999"/>
                <a:gd name="connsiteX44" fmla="*/ 95436 w 7294652"/>
                <a:gd name="connsiteY44" fmla="*/ 2557372 h 6857999"/>
                <a:gd name="connsiteX45" fmla="*/ 382126 w 7294652"/>
                <a:gd name="connsiteY45" fmla="*/ 1680799 h 6857999"/>
                <a:gd name="connsiteX46" fmla="*/ 1457043 w 7294652"/>
                <a:gd name="connsiteY46" fmla="*/ 1921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294652" h="6857999">
                  <a:moveTo>
                    <a:pt x="7294652" y="6063030"/>
                  </a:moveTo>
                  <a:lnTo>
                    <a:pt x="7294652" y="6857999"/>
                  </a:lnTo>
                  <a:lnTo>
                    <a:pt x="6248575" y="6857999"/>
                  </a:lnTo>
                  <a:lnTo>
                    <a:pt x="6477898" y="6700973"/>
                  </a:lnTo>
                  <a:cubicBezTo>
                    <a:pt x="6534790" y="6659378"/>
                    <a:pt x="6591336" y="6616237"/>
                    <a:pt x="6647884" y="6572752"/>
                  </a:cubicBezTo>
                  <a:cubicBezTo>
                    <a:pt x="6704432" y="6529268"/>
                    <a:pt x="6761151" y="6485095"/>
                    <a:pt x="6817698" y="6440235"/>
                  </a:cubicBezTo>
                  <a:lnTo>
                    <a:pt x="7161451" y="6165232"/>
                  </a:lnTo>
                  <a:close/>
                  <a:moveTo>
                    <a:pt x="1673436" y="0"/>
                  </a:moveTo>
                  <a:lnTo>
                    <a:pt x="2394951" y="0"/>
                  </a:lnTo>
                  <a:lnTo>
                    <a:pt x="2244659" y="100763"/>
                  </a:lnTo>
                  <a:cubicBezTo>
                    <a:pt x="2071051" y="224086"/>
                    <a:pt x="1903860" y="356975"/>
                    <a:pt x="1743903" y="498975"/>
                  </a:cubicBezTo>
                  <a:cubicBezTo>
                    <a:pt x="1533218" y="689638"/>
                    <a:pt x="1339146" y="897902"/>
                    <a:pt x="1163821" y="1121514"/>
                  </a:cubicBezTo>
                  <a:cubicBezTo>
                    <a:pt x="988284" y="1344764"/>
                    <a:pt x="834608" y="1584376"/>
                    <a:pt x="704911" y="1837036"/>
                  </a:cubicBezTo>
                  <a:cubicBezTo>
                    <a:pt x="573950" y="2089059"/>
                    <a:pt x="469577" y="2354041"/>
                    <a:pt x="393472" y="2627669"/>
                  </a:cubicBezTo>
                  <a:cubicBezTo>
                    <a:pt x="318269" y="2902842"/>
                    <a:pt x="280119" y="3186833"/>
                    <a:pt x="280032" y="3472097"/>
                  </a:cubicBezTo>
                  <a:cubicBezTo>
                    <a:pt x="280349" y="3610956"/>
                    <a:pt x="296380" y="3749334"/>
                    <a:pt x="327813" y="3884602"/>
                  </a:cubicBezTo>
                  <a:cubicBezTo>
                    <a:pt x="360878" y="4018046"/>
                    <a:pt x="408244" y="4147540"/>
                    <a:pt x="469096" y="4270809"/>
                  </a:cubicBezTo>
                  <a:cubicBezTo>
                    <a:pt x="499175" y="4332511"/>
                    <a:pt x="532347" y="4393012"/>
                    <a:pt x="567581" y="4452482"/>
                  </a:cubicBezTo>
                  <a:cubicBezTo>
                    <a:pt x="602815" y="4511953"/>
                    <a:pt x="641144" y="4570562"/>
                    <a:pt x="680677" y="4628484"/>
                  </a:cubicBezTo>
                  <a:cubicBezTo>
                    <a:pt x="760771" y="4743985"/>
                    <a:pt x="849802" y="4856048"/>
                    <a:pt x="941928" y="4968628"/>
                  </a:cubicBezTo>
                  <a:cubicBezTo>
                    <a:pt x="1034055" y="5081206"/>
                    <a:pt x="1130994" y="5193958"/>
                    <a:pt x="1224665" y="5311349"/>
                  </a:cubicBezTo>
                  <a:cubicBezTo>
                    <a:pt x="1271987" y="5369787"/>
                    <a:pt x="1318853" y="5429429"/>
                    <a:pt x="1365259" y="5490273"/>
                  </a:cubicBezTo>
                  <a:lnTo>
                    <a:pt x="1432808" y="5577931"/>
                  </a:lnTo>
                  <a:cubicBezTo>
                    <a:pt x="1454979" y="5605947"/>
                    <a:pt x="1476121" y="5634821"/>
                    <a:pt x="1498980" y="5662148"/>
                  </a:cubicBezTo>
                  <a:cubicBezTo>
                    <a:pt x="1676323" y="5880038"/>
                    <a:pt x="1866158" y="6087441"/>
                    <a:pt x="2067548" y="6283312"/>
                  </a:cubicBezTo>
                  <a:cubicBezTo>
                    <a:pt x="2166203" y="6379907"/>
                    <a:pt x="2266974" y="6473064"/>
                    <a:pt x="2369879" y="6562782"/>
                  </a:cubicBezTo>
                  <a:cubicBezTo>
                    <a:pt x="2473005" y="6652331"/>
                    <a:pt x="2577677" y="6738957"/>
                    <a:pt x="2686645" y="6820598"/>
                  </a:cubicBezTo>
                  <a:lnTo>
                    <a:pt x="2738907" y="6857999"/>
                  </a:lnTo>
                  <a:lnTo>
                    <a:pt x="1731787" y="6857999"/>
                  </a:lnTo>
                  <a:lnTo>
                    <a:pt x="1607949" y="6732770"/>
                  </a:lnTo>
                  <a:cubicBezTo>
                    <a:pt x="1501232" y="6617903"/>
                    <a:pt x="1401421" y="6496799"/>
                    <a:pt x="1309057" y="6370109"/>
                  </a:cubicBezTo>
                  <a:cubicBezTo>
                    <a:pt x="1217103" y="6244469"/>
                    <a:pt x="1129618" y="6116590"/>
                    <a:pt x="1048147" y="5986138"/>
                  </a:cubicBezTo>
                  <a:cubicBezTo>
                    <a:pt x="1027179" y="5953825"/>
                    <a:pt x="1007414" y="5920996"/>
                    <a:pt x="987131" y="5888512"/>
                  </a:cubicBezTo>
                  <a:lnTo>
                    <a:pt x="928866" y="5793463"/>
                  </a:lnTo>
                  <a:cubicBezTo>
                    <a:pt x="891568" y="5732276"/>
                    <a:pt x="852725" y="5671260"/>
                    <a:pt x="813708" y="5609556"/>
                  </a:cubicBezTo>
                  <a:lnTo>
                    <a:pt x="574972" y="5231598"/>
                  </a:lnTo>
                  <a:cubicBezTo>
                    <a:pt x="495221" y="5103551"/>
                    <a:pt x="416158" y="4971549"/>
                    <a:pt x="342424" y="4834048"/>
                  </a:cubicBezTo>
                  <a:cubicBezTo>
                    <a:pt x="305641" y="4765298"/>
                    <a:pt x="270236" y="4695343"/>
                    <a:pt x="237579" y="4623500"/>
                  </a:cubicBezTo>
                  <a:cubicBezTo>
                    <a:pt x="204922" y="4551655"/>
                    <a:pt x="175187" y="4478607"/>
                    <a:pt x="148373" y="4404356"/>
                  </a:cubicBezTo>
                  <a:cubicBezTo>
                    <a:pt x="121561" y="4330107"/>
                    <a:pt x="99046" y="4252934"/>
                    <a:pt x="79623" y="4175762"/>
                  </a:cubicBezTo>
                  <a:cubicBezTo>
                    <a:pt x="70514" y="4136916"/>
                    <a:pt x="61577" y="4098245"/>
                    <a:pt x="54185" y="4059229"/>
                  </a:cubicBezTo>
                  <a:lnTo>
                    <a:pt x="43013" y="4000790"/>
                  </a:lnTo>
                  <a:lnTo>
                    <a:pt x="33734" y="3942180"/>
                  </a:lnTo>
                  <a:cubicBezTo>
                    <a:pt x="10461" y="3786581"/>
                    <a:pt x="-801" y="3629416"/>
                    <a:pt x="45" y="3472097"/>
                  </a:cubicBezTo>
                  <a:cubicBezTo>
                    <a:pt x="863" y="3164748"/>
                    <a:pt x="32824" y="2858275"/>
                    <a:pt x="95436" y="2557372"/>
                  </a:cubicBezTo>
                  <a:cubicBezTo>
                    <a:pt x="157549" y="2255281"/>
                    <a:pt x="253728" y="1961216"/>
                    <a:pt x="382126" y="1680799"/>
                  </a:cubicBezTo>
                  <a:cubicBezTo>
                    <a:pt x="639940" y="1120482"/>
                    <a:pt x="1015492" y="619117"/>
                    <a:pt x="1457043" y="192176"/>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77FC097-E4F2-4A45-82E8-3808FA553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0650" y="-5799"/>
              <a:ext cx="7291350" cy="6858000"/>
            </a:xfrm>
            <a:custGeom>
              <a:avLst/>
              <a:gdLst>
                <a:gd name="connsiteX0" fmla="*/ 7291350 w 7291350"/>
                <a:gd name="connsiteY0" fmla="*/ 5718699 h 6858000"/>
                <a:gd name="connsiteX1" fmla="*/ 7291350 w 7291350"/>
                <a:gd name="connsiteY1" fmla="*/ 6806115 h 6858000"/>
                <a:gd name="connsiteX2" fmla="*/ 7224124 w 7291350"/>
                <a:gd name="connsiteY2" fmla="*/ 6858000 h 6858000"/>
                <a:gd name="connsiteX3" fmla="*/ 5607142 w 7291350"/>
                <a:gd name="connsiteY3" fmla="*/ 6858000 h 6858000"/>
                <a:gd name="connsiteX4" fmla="*/ 5736072 w 7291350"/>
                <a:gd name="connsiteY4" fmla="*/ 6801170 h 6858000"/>
                <a:gd name="connsiteX5" fmla="*/ 6949826 w 7291350"/>
                <a:gd name="connsiteY5" fmla="*/ 5983707 h 6858000"/>
                <a:gd name="connsiteX6" fmla="*/ 7220703 w 7291350"/>
                <a:gd name="connsiteY6" fmla="*/ 5773675 h 6858000"/>
                <a:gd name="connsiteX7" fmla="*/ 7218419 w 7291350"/>
                <a:gd name="connsiteY7" fmla="*/ 0 h 6858000"/>
                <a:gd name="connsiteX8" fmla="*/ 7291350 w 7291350"/>
                <a:gd name="connsiteY8" fmla="*/ 0 h 6858000"/>
                <a:gd name="connsiteX9" fmla="*/ 7291350 w 7291350"/>
                <a:gd name="connsiteY9" fmla="*/ 50138 h 6858000"/>
                <a:gd name="connsiteX10" fmla="*/ 1797607 w 7291350"/>
                <a:gd name="connsiteY10" fmla="*/ 0 h 6858000"/>
                <a:gd name="connsiteX11" fmla="*/ 3385676 w 7291350"/>
                <a:gd name="connsiteY11" fmla="*/ 0 h 6858000"/>
                <a:gd name="connsiteX12" fmla="*/ 3360567 w 7291350"/>
                <a:gd name="connsiteY12" fmla="*/ 11552 h 6858000"/>
                <a:gd name="connsiteX13" fmla="*/ 2267395 w 7291350"/>
                <a:gd name="connsiteY13" fmla="*/ 725831 h 6858000"/>
                <a:gd name="connsiteX14" fmla="*/ 1234074 w 7291350"/>
                <a:gd name="connsiteY14" fmla="*/ 2007171 h 6858000"/>
                <a:gd name="connsiteX15" fmla="*/ 859383 w 7291350"/>
                <a:gd name="connsiteY15" fmla="*/ 3498372 h 6858000"/>
                <a:gd name="connsiteX16" fmla="*/ 1479513 w 7291350"/>
                <a:gd name="connsiteY16" fmla="*/ 4883182 h 6858000"/>
                <a:gd name="connsiteX17" fmla="*/ 1791985 w 7291350"/>
                <a:gd name="connsiteY17" fmla="*/ 5322671 h 6858000"/>
                <a:gd name="connsiteX18" fmla="*/ 3397295 w 7291350"/>
                <a:gd name="connsiteY18" fmla="*/ 6784567 h 6858000"/>
                <a:gd name="connsiteX19" fmla="*/ 3590446 w 7291350"/>
                <a:gd name="connsiteY19" fmla="*/ 6858000 h 6858000"/>
                <a:gd name="connsiteX20" fmla="*/ 1970757 w 7291350"/>
                <a:gd name="connsiteY20" fmla="*/ 6858000 h 6858000"/>
                <a:gd name="connsiteX21" fmla="*/ 1735872 w 7291350"/>
                <a:gd name="connsiteY21" fmla="*/ 6627685 h 6858000"/>
                <a:gd name="connsiteX22" fmla="*/ 1080932 w 7291350"/>
                <a:gd name="connsiteY22" fmla="*/ 5805127 h 6858000"/>
                <a:gd name="connsiteX23" fmla="*/ 0 w 7291350"/>
                <a:gd name="connsiteY23" fmla="*/ 3498372 h 6858000"/>
                <a:gd name="connsiteX24" fmla="*/ 1708174 w 7291350"/>
                <a:gd name="connsiteY24"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91350" h="6858000">
                  <a:moveTo>
                    <a:pt x="7291350" y="5718699"/>
                  </a:moveTo>
                  <a:lnTo>
                    <a:pt x="7291350" y="6806115"/>
                  </a:lnTo>
                  <a:lnTo>
                    <a:pt x="7224124" y="6858000"/>
                  </a:lnTo>
                  <a:lnTo>
                    <a:pt x="5607142" y="6858000"/>
                  </a:lnTo>
                  <a:lnTo>
                    <a:pt x="5736072" y="6801170"/>
                  </a:lnTo>
                  <a:cubicBezTo>
                    <a:pt x="6122313" y="6616106"/>
                    <a:pt x="6503069" y="6332805"/>
                    <a:pt x="6949826" y="5983707"/>
                  </a:cubicBezTo>
                  <a:cubicBezTo>
                    <a:pt x="7041094" y="5912378"/>
                    <a:pt x="7132358" y="5842426"/>
                    <a:pt x="7220703" y="5773675"/>
                  </a:cubicBezTo>
                  <a:close/>
                  <a:moveTo>
                    <a:pt x="7218419" y="0"/>
                  </a:moveTo>
                  <a:lnTo>
                    <a:pt x="7291350" y="0"/>
                  </a:lnTo>
                  <a:lnTo>
                    <a:pt x="7291350" y="50138"/>
                  </a:lnTo>
                  <a:close/>
                  <a:moveTo>
                    <a:pt x="1797607" y="0"/>
                  </a:moveTo>
                  <a:lnTo>
                    <a:pt x="3385676" y="0"/>
                  </a:lnTo>
                  <a:lnTo>
                    <a:pt x="3360567" y="11552"/>
                  </a:lnTo>
                  <a:cubicBezTo>
                    <a:pt x="2968013" y="202286"/>
                    <a:pt x="2600620" y="442170"/>
                    <a:pt x="2267395" y="725831"/>
                  </a:cubicBezTo>
                  <a:cubicBezTo>
                    <a:pt x="1824986" y="1104820"/>
                    <a:pt x="1477279" y="1536057"/>
                    <a:pt x="1234074" y="2007171"/>
                  </a:cubicBezTo>
                  <a:cubicBezTo>
                    <a:pt x="985368" y="2488770"/>
                    <a:pt x="859383" y="2990476"/>
                    <a:pt x="859383" y="3498372"/>
                  </a:cubicBezTo>
                  <a:cubicBezTo>
                    <a:pt x="859383" y="4010222"/>
                    <a:pt x="1060651" y="4308942"/>
                    <a:pt x="1479513" y="4883182"/>
                  </a:cubicBezTo>
                  <a:cubicBezTo>
                    <a:pt x="1580577" y="5021714"/>
                    <a:pt x="1685078" y="5164888"/>
                    <a:pt x="1791985" y="5322671"/>
                  </a:cubicBezTo>
                  <a:cubicBezTo>
                    <a:pt x="2283419" y="6046950"/>
                    <a:pt x="2796809" y="6521439"/>
                    <a:pt x="3397295" y="6784567"/>
                  </a:cubicBezTo>
                  <a:lnTo>
                    <a:pt x="3590446" y="6858000"/>
                  </a:lnTo>
                  <a:lnTo>
                    <a:pt x="1970757" y="6858000"/>
                  </a:lnTo>
                  <a:lnTo>
                    <a:pt x="1735872" y="6627685"/>
                  </a:lnTo>
                  <a:cubicBezTo>
                    <a:pt x="1502484" y="6382823"/>
                    <a:pt x="1285774" y="6107254"/>
                    <a:pt x="1080932" y="5805127"/>
                  </a:cubicBezTo>
                  <a:cubicBezTo>
                    <a:pt x="556365" y="5032027"/>
                    <a:pt x="0" y="4501616"/>
                    <a:pt x="0" y="3498372"/>
                  </a:cubicBezTo>
                  <a:cubicBezTo>
                    <a:pt x="0" y="2160829"/>
                    <a:pt x="685186" y="949872"/>
                    <a:pt x="1708174" y="7330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0DF88B0-FA8A-47F5-8EAC-1880B1A51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2894" y="-5799"/>
              <a:ext cx="7269107" cy="6858000"/>
            </a:xfrm>
            <a:custGeom>
              <a:avLst/>
              <a:gdLst>
                <a:gd name="connsiteX0" fmla="*/ 7269107 w 7269107"/>
                <a:gd name="connsiteY0" fmla="*/ 5518449 h 6858000"/>
                <a:gd name="connsiteX1" fmla="*/ 7269107 w 7269107"/>
                <a:gd name="connsiteY1" fmla="*/ 6823281 h 6858000"/>
                <a:gd name="connsiteX2" fmla="*/ 7224122 w 7269107"/>
                <a:gd name="connsiteY2" fmla="*/ 6858000 h 6858000"/>
                <a:gd name="connsiteX3" fmla="*/ 4927054 w 7269107"/>
                <a:gd name="connsiteY3" fmla="*/ 6858000 h 6858000"/>
                <a:gd name="connsiteX4" fmla="*/ 4982167 w 7269107"/>
                <a:gd name="connsiteY4" fmla="*/ 6852876 h 6858000"/>
                <a:gd name="connsiteX5" fmla="*/ 5743768 w 7269107"/>
                <a:gd name="connsiteY5" fmla="*/ 6606245 h 6858000"/>
                <a:gd name="connsiteX6" fmla="*/ 6843778 w 7269107"/>
                <a:gd name="connsiteY6" fmla="*/ 5848440 h 6858000"/>
                <a:gd name="connsiteX7" fmla="*/ 7115515 w 7269107"/>
                <a:gd name="connsiteY7" fmla="*/ 5637891 h 6858000"/>
                <a:gd name="connsiteX8" fmla="*/ 6870111 w 7269107"/>
                <a:gd name="connsiteY8" fmla="*/ 0 h 6858000"/>
                <a:gd name="connsiteX9" fmla="*/ 7269107 w 7269107"/>
                <a:gd name="connsiteY9" fmla="*/ 0 h 6858000"/>
                <a:gd name="connsiteX10" fmla="*/ 7269107 w 7269107"/>
                <a:gd name="connsiteY10" fmla="*/ 243137 h 6858000"/>
                <a:gd name="connsiteX11" fmla="*/ 7089989 w 7269107"/>
                <a:gd name="connsiteY11" fmla="*/ 119955 h 6858000"/>
                <a:gd name="connsiteX12" fmla="*/ 6952948 w 7269107"/>
                <a:gd name="connsiteY12" fmla="*/ 41521 h 6858000"/>
                <a:gd name="connsiteX13" fmla="*/ 1797606 w 7269107"/>
                <a:gd name="connsiteY13" fmla="*/ 0 h 6858000"/>
                <a:gd name="connsiteX14" fmla="*/ 3815328 w 7269107"/>
                <a:gd name="connsiteY14" fmla="*/ 0 h 6858000"/>
                <a:gd name="connsiteX15" fmla="*/ 3627371 w 7269107"/>
                <a:gd name="connsiteY15" fmla="*/ 77142 h 6858000"/>
                <a:gd name="connsiteX16" fmla="*/ 2379115 w 7269107"/>
                <a:gd name="connsiteY16" fmla="*/ 856285 h 6858000"/>
                <a:gd name="connsiteX17" fmla="*/ 1386699 w 7269107"/>
                <a:gd name="connsiteY17" fmla="*/ 2086062 h 6858000"/>
                <a:gd name="connsiteX18" fmla="*/ 1031258 w 7269107"/>
                <a:gd name="connsiteY18" fmla="*/ 3498372 h 6858000"/>
                <a:gd name="connsiteX19" fmla="*/ 1618904 w 7269107"/>
                <a:gd name="connsiteY19" fmla="*/ 4781604 h 6858000"/>
                <a:gd name="connsiteX20" fmla="*/ 1934812 w 7269107"/>
                <a:gd name="connsiteY20" fmla="*/ 5225904 h 6858000"/>
                <a:gd name="connsiteX21" fmla="*/ 3140010 w 7269107"/>
                <a:gd name="connsiteY21" fmla="*/ 6456196 h 6858000"/>
                <a:gd name="connsiteX22" fmla="*/ 4281662 w 7269107"/>
                <a:gd name="connsiteY22" fmla="*/ 6843305 h 6858000"/>
                <a:gd name="connsiteX23" fmla="*/ 4449058 w 7269107"/>
                <a:gd name="connsiteY23" fmla="*/ 6858000 h 6858000"/>
                <a:gd name="connsiteX24" fmla="*/ 1970756 w 7269107"/>
                <a:gd name="connsiteY24" fmla="*/ 6858000 h 6858000"/>
                <a:gd name="connsiteX25" fmla="*/ 1735871 w 7269107"/>
                <a:gd name="connsiteY25" fmla="*/ 6627685 h 6858000"/>
                <a:gd name="connsiteX26" fmla="*/ 1080930 w 7269107"/>
                <a:gd name="connsiteY26" fmla="*/ 5805127 h 6858000"/>
                <a:gd name="connsiteX27" fmla="*/ 0 w 7269107"/>
                <a:gd name="connsiteY27" fmla="*/ 3498372 h 6858000"/>
                <a:gd name="connsiteX28" fmla="*/ 1708172 w 7269107"/>
                <a:gd name="connsiteY28"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9107" h="6858000">
                  <a:moveTo>
                    <a:pt x="7269107" y="5518449"/>
                  </a:moveTo>
                  <a:lnTo>
                    <a:pt x="7269107" y="6823281"/>
                  </a:lnTo>
                  <a:lnTo>
                    <a:pt x="7224122" y="6858000"/>
                  </a:lnTo>
                  <a:lnTo>
                    <a:pt x="4927054" y="6858000"/>
                  </a:lnTo>
                  <a:lnTo>
                    <a:pt x="4982167" y="6852876"/>
                  </a:lnTo>
                  <a:cubicBezTo>
                    <a:pt x="5236517" y="6821036"/>
                    <a:pt x="5483373" y="6740566"/>
                    <a:pt x="5743768" y="6606245"/>
                  </a:cubicBezTo>
                  <a:cubicBezTo>
                    <a:pt x="6099551" y="6422337"/>
                    <a:pt x="6452586" y="6154209"/>
                    <a:pt x="6843778" y="5848440"/>
                  </a:cubicBezTo>
                  <a:cubicBezTo>
                    <a:pt x="6935559" y="5776768"/>
                    <a:pt x="7026997" y="5706642"/>
                    <a:pt x="7115515" y="5637891"/>
                  </a:cubicBezTo>
                  <a:close/>
                  <a:moveTo>
                    <a:pt x="6870111" y="0"/>
                  </a:moveTo>
                  <a:lnTo>
                    <a:pt x="7269107" y="0"/>
                  </a:lnTo>
                  <a:lnTo>
                    <a:pt x="7269107" y="243137"/>
                  </a:lnTo>
                  <a:lnTo>
                    <a:pt x="7089989" y="119955"/>
                  </a:lnTo>
                  <a:cubicBezTo>
                    <a:pt x="7045081" y="92581"/>
                    <a:pt x="6999384" y="66425"/>
                    <a:pt x="6952948" y="41521"/>
                  </a:cubicBezTo>
                  <a:close/>
                  <a:moveTo>
                    <a:pt x="1797606" y="0"/>
                  </a:moveTo>
                  <a:lnTo>
                    <a:pt x="3815328" y="0"/>
                  </a:lnTo>
                  <a:lnTo>
                    <a:pt x="3627371" y="77142"/>
                  </a:lnTo>
                  <a:cubicBezTo>
                    <a:pt x="3175548" y="273822"/>
                    <a:pt x="2754868" y="536281"/>
                    <a:pt x="2379115" y="856285"/>
                  </a:cubicBezTo>
                  <a:cubicBezTo>
                    <a:pt x="1959736" y="1215679"/>
                    <a:pt x="1616497" y="1640901"/>
                    <a:pt x="1386699" y="2086062"/>
                  </a:cubicBezTo>
                  <a:cubicBezTo>
                    <a:pt x="1151572" y="2543083"/>
                    <a:pt x="1031258" y="3018150"/>
                    <a:pt x="1031258" y="3498372"/>
                  </a:cubicBezTo>
                  <a:cubicBezTo>
                    <a:pt x="1031258" y="3957455"/>
                    <a:pt x="1211213" y="4223692"/>
                    <a:pt x="1618904" y="4781604"/>
                  </a:cubicBezTo>
                  <a:cubicBezTo>
                    <a:pt x="1720826" y="4921339"/>
                    <a:pt x="1826186" y="5065887"/>
                    <a:pt x="1934812" y="5225904"/>
                  </a:cubicBezTo>
                  <a:cubicBezTo>
                    <a:pt x="2318957" y="5792064"/>
                    <a:pt x="2713069" y="6194600"/>
                    <a:pt x="3140010" y="6456196"/>
                  </a:cubicBezTo>
                  <a:cubicBezTo>
                    <a:pt x="3479423" y="6664512"/>
                    <a:pt x="3855769" y="6792387"/>
                    <a:pt x="4281662" y="6843305"/>
                  </a:cubicBezTo>
                  <a:lnTo>
                    <a:pt x="4449058" y="6858000"/>
                  </a:lnTo>
                  <a:lnTo>
                    <a:pt x="1970756" y="6858000"/>
                  </a:lnTo>
                  <a:lnTo>
                    <a:pt x="1735871" y="6627685"/>
                  </a:lnTo>
                  <a:cubicBezTo>
                    <a:pt x="1502482" y="6382823"/>
                    <a:pt x="1285773" y="6107254"/>
                    <a:pt x="1080930" y="5805127"/>
                  </a:cubicBezTo>
                  <a:cubicBezTo>
                    <a:pt x="556364" y="5032027"/>
                    <a:pt x="0" y="4501616"/>
                    <a:pt x="0" y="3498372"/>
                  </a:cubicBezTo>
                  <a:cubicBezTo>
                    <a:pt x="0" y="2160829"/>
                    <a:pt x="685185" y="949872"/>
                    <a:pt x="1708172" y="73302"/>
                  </a:cubicBezTo>
                  <a:close/>
                </a:path>
              </a:pathLst>
            </a:custGeom>
            <a:gradFill>
              <a:gsLst>
                <a:gs pos="2000">
                  <a:schemeClr val="bg1">
                    <a:alpha val="10000"/>
                  </a:schemeClr>
                </a:gs>
                <a:gs pos="5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7EAF9494-066C-F226-E0F9-AD160173D0B6}"/>
              </a:ext>
            </a:extLst>
          </p:cNvPr>
          <p:cNvSpPr>
            <a:spLocks noGrp="1"/>
          </p:cNvSpPr>
          <p:nvPr>
            <p:ph idx="1"/>
          </p:nvPr>
        </p:nvSpPr>
        <p:spPr>
          <a:xfrm>
            <a:off x="6632812" y="1032987"/>
            <a:ext cx="4919108" cy="4792027"/>
          </a:xfrm>
        </p:spPr>
        <p:txBody>
          <a:bodyPr anchor="ctr">
            <a:normAutofit/>
          </a:bodyPr>
          <a:lstStyle/>
          <a:p>
            <a:pPr>
              <a:buFont typeface="Wingdings" panose="05000000000000000000" pitchFamily="2" charset="2"/>
              <a:buChar char="§"/>
            </a:pPr>
            <a:r>
              <a:rPr lang="en-US" sz="2000">
                <a:solidFill>
                  <a:schemeClr val="tx2"/>
                </a:solidFill>
              </a:rPr>
              <a:t>Be direct and specific</a:t>
            </a:r>
          </a:p>
          <a:p>
            <a:pPr>
              <a:buFont typeface="Wingdings" panose="05000000000000000000" pitchFamily="2" charset="2"/>
              <a:buChar char="§"/>
            </a:pPr>
            <a:r>
              <a:rPr lang="en-US" sz="2000">
                <a:solidFill>
                  <a:schemeClr val="tx2"/>
                </a:solidFill>
              </a:rPr>
              <a:t>Keep a list of things people can help you with</a:t>
            </a:r>
          </a:p>
          <a:p>
            <a:pPr>
              <a:buFont typeface="Wingdings" panose="05000000000000000000" pitchFamily="2" charset="2"/>
              <a:buChar char="§"/>
            </a:pPr>
            <a:r>
              <a:rPr lang="en-US" sz="2000">
                <a:solidFill>
                  <a:schemeClr val="tx2"/>
                </a:solidFill>
              </a:rPr>
              <a:t>If they say no, ask someone else</a:t>
            </a:r>
          </a:p>
          <a:p>
            <a:pPr>
              <a:buFont typeface="Wingdings" panose="05000000000000000000" pitchFamily="2" charset="2"/>
              <a:buChar char="§"/>
            </a:pPr>
            <a:r>
              <a:rPr lang="en-US" sz="2000">
                <a:solidFill>
                  <a:schemeClr val="tx2"/>
                </a:solidFill>
              </a:rPr>
              <a:t>Find community resources and care options</a:t>
            </a:r>
          </a:p>
        </p:txBody>
      </p:sp>
    </p:spTree>
    <p:extLst>
      <p:ext uri="{BB962C8B-B14F-4D97-AF65-F5344CB8AC3E}">
        <p14:creationId xmlns:p14="http://schemas.microsoft.com/office/powerpoint/2010/main" val="1258573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thank you card with brush strokes&#10;&#10;Description automatically generated with low confidence">
            <a:extLst>
              <a:ext uri="{FF2B5EF4-FFF2-40B4-BE49-F238E27FC236}">
                <a16:creationId xmlns:a16="http://schemas.microsoft.com/office/drawing/2014/main" id="{4E7D517D-F7FF-E63C-A485-EDC9D7473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2835" y="1747777"/>
            <a:ext cx="5340760" cy="3391382"/>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2658965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E6D2D34-4BB4-460B-8844-027610FB2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0F3A20-63ED-10D4-E921-BF179946FFBB}"/>
              </a:ext>
            </a:extLst>
          </p:cNvPr>
          <p:cNvSpPr>
            <a:spLocks noGrp="1"/>
          </p:cNvSpPr>
          <p:nvPr>
            <p:ph type="title"/>
          </p:nvPr>
        </p:nvSpPr>
        <p:spPr>
          <a:xfrm>
            <a:off x="5368446" y="602673"/>
            <a:ext cx="4972223" cy="812116"/>
          </a:xfrm>
        </p:spPr>
        <p:txBody>
          <a:bodyPr anchor="b">
            <a:normAutofit/>
          </a:bodyPr>
          <a:lstStyle/>
          <a:p>
            <a:r>
              <a:rPr lang="en-US" sz="4000" b="1" dirty="0">
                <a:solidFill>
                  <a:schemeClr val="tx2"/>
                </a:solidFill>
              </a:rPr>
              <a:t>Our next speaker…</a:t>
            </a:r>
          </a:p>
        </p:txBody>
      </p:sp>
      <p:pic>
        <p:nvPicPr>
          <p:cNvPr id="7" name="Picture 6" descr="A picture containing text, font, graphics, graphic design&#10;&#10;Description automatically generated">
            <a:extLst>
              <a:ext uri="{FF2B5EF4-FFF2-40B4-BE49-F238E27FC236}">
                <a16:creationId xmlns:a16="http://schemas.microsoft.com/office/drawing/2014/main" id="{658EA614-C9D4-6D2D-98D8-49CC6FC75A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246" y="602673"/>
            <a:ext cx="3675954" cy="2766157"/>
          </a:xfrm>
          <a:prstGeom prst="rect">
            <a:avLst/>
          </a:prstGeom>
        </p:spPr>
      </p:pic>
      <p:grpSp>
        <p:nvGrpSpPr>
          <p:cNvPr id="25" name="Group 24">
            <a:extLst>
              <a:ext uri="{FF2B5EF4-FFF2-40B4-BE49-F238E27FC236}">
                <a16:creationId xmlns:a16="http://schemas.microsoft.com/office/drawing/2014/main" id="{C5314570-9B06-4D37-8CBD-EDD67C2FA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4155"/>
            <a:ext cx="2514948" cy="2174333"/>
            <a:chOff x="-305" y="-4155"/>
            <a:chExt cx="2514948" cy="2174333"/>
          </a:xfrm>
        </p:grpSpPr>
        <p:sp>
          <p:nvSpPr>
            <p:cNvPr id="26" name="Freeform: Shape 25">
              <a:extLst>
                <a:ext uri="{FF2B5EF4-FFF2-40B4-BE49-F238E27FC236}">
                  <a16:creationId xmlns:a16="http://schemas.microsoft.com/office/drawing/2014/main" id="{A204F55B-358D-4FB5-9979-6724C64154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C4F77C62-9DDF-48D3-A074-159A3276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DEB07022-F30B-49CA-B1DD-A826815C4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9" name="Freeform: Shape 28">
              <a:extLst>
                <a:ext uri="{FF2B5EF4-FFF2-40B4-BE49-F238E27FC236}">
                  <a16:creationId xmlns:a16="http://schemas.microsoft.com/office/drawing/2014/main" id="{F7C47E16-167C-48BF-9FC9-08787D3489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close-up of a logo&#10;&#10;Description automatically generated with medium confidence">
            <a:extLst>
              <a:ext uri="{FF2B5EF4-FFF2-40B4-BE49-F238E27FC236}">
                <a16:creationId xmlns:a16="http://schemas.microsoft.com/office/drawing/2014/main" id="{E072276F-49E8-03F3-5C54-081D6E88E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672" y="3462198"/>
            <a:ext cx="3759105" cy="949174"/>
          </a:xfrm>
          <a:prstGeom prst="rect">
            <a:avLst/>
          </a:prstGeom>
        </p:spPr>
      </p:pic>
      <p:sp>
        <p:nvSpPr>
          <p:cNvPr id="3" name="Content Placeholder 2">
            <a:extLst>
              <a:ext uri="{FF2B5EF4-FFF2-40B4-BE49-F238E27FC236}">
                <a16:creationId xmlns:a16="http://schemas.microsoft.com/office/drawing/2014/main" id="{FFD2B33D-6396-F66C-EFB3-0D3102ECFD1E}"/>
              </a:ext>
            </a:extLst>
          </p:cNvPr>
          <p:cNvSpPr>
            <a:spLocks noGrp="1"/>
          </p:cNvSpPr>
          <p:nvPr>
            <p:ph idx="1"/>
          </p:nvPr>
        </p:nvSpPr>
        <p:spPr>
          <a:xfrm>
            <a:off x="5173884" y="2421682"/>
            <a:ext cx="6308202" cy="3639289"/>
          </a:xfrm>
        </p:spPr>
        <p:txBody>
          <a:bodyPr anchor="ctr">
            <a:normAutofit/>
          </a:bodyPr>
          <a:lstStyle/>
          <a:p>
            <a:pPr marL="0" indent="0">
              <a:buNone/>
            </a:pPr>
            <a:r>
              <a:rPr lang="en-US" sz="3600" b="1" dirty="0">
                <a:solidFill>
                  <a:schemeClr val="tx2"/>
                </a:solidFill>
                <a:latin typeface="+mj-lt"/>
              </a:rPr>
              <a:t>Rachel A. Weinstein, M.S. Ed.</a:t>
            </a:r>
          </a:p>
          <a:p>
            <a:pPr marL="0" indent="0">
              <a:buNone/>
            </a:pPr>
            <a:r>
              <a:rPr lang="en-US" sz="3600" dirty="0">
                <a:solidFill>
                  <a:schemeClr val="tx2"/>
                </a:solidFill>
                <a:latin typeface="+mj-lt"/>
              </a:rPr>
              <a:t>Community Outreach and Caregiver Coalition Coordinator</a:t>
            </a:r>
          </a:p>
          <a:p>
            <a:pPr marL="0" indent="0">
              <a:buNone/>
            </a:pPr>
            <a:r>
              <a:rPr lang="en-US" sz="3600" dirty="0" err="1">
                <a:solidFill>
                  <a:schemeClr val="tx2"/>
                </a:solidFill>
                <a:latin typeface="+mj-lt"/>
              </a:rPr>
              <a:t>ElderSource</a:t>
            </a:r>
            <a:endParaRPr lang="en-US" sz="3600" dirty="0">
              <a:solidFill>
                <a:schemeClr val="tx2"/>
              </a:solidFill>
              <a:latin typeface="+mj-lt"/>
            </a:endParaRPr>
          </a:p>
          <a:p>
            <a:endParaRPr lang="en-US" sz="1800" dirty="0">
              <a:solidFill>
                <a:schemeClr val="tx2"/>
              </a:solidFill>
            </a:endParaRPr>
          </a:p>
        </p:txBody>
      </p:sp>
    </p:spTree>
    <p:extLst>
      <p:ext uri="{BB962C8B-B14F-4D97-AF65-F5344CB8AC3E}">
        <p14:creationId xmlns:p14="http://schemas.microsoft.com/office/powerpoint/2010/main" val="149669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EB757-F8B2-7CD1-10F9-5729BC204D30}"/>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4600" b="1" dirty="0"/>
              <a:t>Understanding Caregiver Grief</a:t>
            </a:r>
            <a:br>
              <a:rPr lang="en-US" sz="4600" b="1" dirty="0"/>
            </a:br>
            <a:r>
              <a:rPr lang="en-US" sz="4600" b="1" dirty="0"/>
              <a:t>and Ways to Cope</a:t>
            </a:r>
          </a:p>
        </p:txBody>
      </p:sp>
      <p:pic>
        <p:nvPicPr>
          <p:cNvPr id="5" name="Content Placeholder 4" descr="A picture containing person, human face, clothing, indoor&#10;&#10;Description automatically generated">
            <a:extLst>
              <a:ext uri="{FF2B5EF4-FFF2-40B4-BE49-F238E27FC236}">
                <a16:creationId xmlns:a16="http://schemas.microsoft.com/office/drawing/2014/main" id="{3A1A0BFC-1837-1017-CE91-F0E2B5315CE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452" r="2859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3" name="TextBox 12">
            <a:extLst>
              <a:ext uri="{FF2B5EF4-FFF2-40B4-BE49-F238E27FC236}">
                <a16:creationId xmlns:a16="http://schemas.microsoft.com/office/drawing/2014/main" id="{DB3F9462-FBC7-8C55-B206-53DF66714950}"/>
              </a:ext>
            </a:extLst>
          </p:cNvPr>
          <p:cNvSpPr txBox="1"/>
          <p:nvPr/>
        </p:nvSpPr>
        <p:spPr>
          <a:xfrm>
            <a:off x="671486" y="4801577"/>
            <a:ext cx="3968731" cy="461665"/>
          </a:xfrm>
          <a:prstGeom prst="rect">
            <a:avLst/>
          </a:prstGeom>
          <a:noFill/>
        </p:spPr>
        <p:txBody>
          <a:bodyPr wrap="square" rtlCol="0">
            <a:spAutoFit/>
          </a:bodyPr>
          <a:lstStyle/>
          <a:p>
            <a:pPr algn="ctr"/>
            <a:r>
              <a:rPr lang="en-US" sz="2400" dirty="0"/>
              <a:t>Rachel A. Weinstein, M.S. Ed</a:t>
            </a:r>
            <a:r>
              <a:rPr lang="en-US" dirty="0"/>
              <a:t>.</a:t>
            </a:r>
          </a:p>
        </p:txBody>
      </p:sp>
    </p:spTree>
    <p:extLst>
      <p:ext uri="{BB962C8B-B14F-4D97-AF65-F5344CB8AC3E}">
        <p14:creationId xmlns:p14="http://schemas.microsoft.com/office/powerpoint/2010/main" val="318568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391920" y="1444943"/>
            <a:ext cx="8447088" cy="1966912"/>
          </a:xfrm>
        </p:spPr>
        <p:txBody>
          <a:bodyPr>
            <a:noAutofit/>
          </a:bodyPr>
          <a:lstStyle/>
          <a:p>
            <a:pPr marL="0" indent="0" algn="r">
              <a:buNone/>
            </a:pPr>
            <a:endParaRPr lang="en-US" sz="3200" dirty="0">
              <a:solidFill>
                <a:schemeClr val="tx1"/>
              </a:solidFill>
              <a:latin typeface="+mj-lt"/>
            </a:endParaRPr>
          </a:p>
          <a:p>
            <a:pPr marL="0" indent="0" algn="r">
              <a:buNone/>
            </a:pPr>
            <a:r>
              <a:rPr lang="en-US" sz="3200" dirty="0">
                <a:solidFill>
                  <a:schemeClr val="tx1"/>
                </a:solidFill>
                <a:latin typeface="+mj-lt"/>
              </a:rPr>
              <a:t>Meeting the Needs of Seniors, Caregivers and Adults with Disabilities in Our Community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040" y="301500"/>
            <a:ext cx="3936848" cy="99139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3007" y="4059600"/>
            <a:ext cx="3741268" cy="249562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5464" y="4104469"/>
            <a:ext cx="3755942" cy="245075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789" y="4059600"/>
            <a:ext cx="3662517" cy="2441678"/>
          </a:xfrm>
          <a:prstGeom prst="rect">
            <a:avLst/>
          </a:prstGeom>
        </p:spPr>
      </p:pic>
    </p:spTree>
    <p:extLst>
      <p:ext uri="{BB962C8B-B14F-4D97-AF65-F5344CB8AC3E}">
        <p14:creationId xmlns:p14="http://schemas.microsoft.com/office/powerpoint/2010/main" val="3729729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D0259B-2682-16E9-E287-E4DD8B29940F}"/>
              </a:ext>
            </a:extLst>
          </p:cNvPr>
          <p:cNvSpPr>
            <a:spLocks noGrp="1"/>
          </p:cNvSpPr>
          <p:nvPr>
            <p:ph type="title"/>
          </p:nvPr>
        </p:nvSpPr>
        <p:spPr>
          <a:xfrm>
            <a:off x="411480" y="987552"/>
            <a:ext cx="4485861" cy="1088136"/>
          </a:xfrm>
        </p:spPr>
        <p:txBody>
          <a:bodyPr anchor="b">
            <a:normAutofit/>
          </a:bodyPr>
          <a:lstStyle/>
          <a:p>
            <a:r>
              <a:rPr lang="en-US" sz="3400"/>
              <a:t>Grief is…</a:t>
            </a:r>
          </a:p>
        </p:txBody>
      </p:sp>
      <p:sp>
        <p:nvSpPr>
          <p:cNvPr id="5" name="Content Placeholder 4">
            <a:extLst>
              <a:ext uri="{FF2B5EF4-FFF2-40B4-BE49-F238E27FC236}">
                <a16:creationId xmlns:a16="http://schemas.microsoft.com/office/drawing/2014/main" id="{ED9627BC-791B-D0AF-55FB-641BB9247CA9}"/>
              </a:ext>
            </a:extLst>
          </p:cNvPr>
          <p:cNvSpPr>
            <a:spLocks noGrp="1"/>
          </p:cNvSpPr>
          <p:nvPr>
            <p:ph idx="1"/>
          </p:nvPr>
        </p:nvSpPr>
        <p:spPr>
          <a:xfrm>
            <a:off x="411479" y="2688336"/>
            <a:ext cx="4498848" cy="3584448"/>
          </a:xfrm>
        </p:spPr>
        <p:txBody>
          <a:bodyPr anchor="t">
            <a:normAutofit/>
          </a:bodyPr>
          <a:lstStyle/>
          <a:p>
            <a:pPr marL="0" indent="0">
              <a:buNone/>
            </a:pPr>
            <a:r>
              <a:rPr lang="en-US" sz="2400" dirty="0">
                <a:latin typeface="+mj-lt"/>
              </a:rPr>
              <a:t>A natural and normal response to any loss or change in something or someone important to us.</a:t>
            </a:r>
          </a:p>
          <a:p>
            <a:pPr marL="0" indent="0">
              <a:buNone/>
            </a:pPr>
            <a:endParaRPr lang="en-US" sz="1800" dirty="0"/>
          </a:p>
        </p:txBody>
      </p:sp>
      <p:pic>
        <p:nvPicPr>
          <p:cNvPr id="7" name="Picture 6" descr="Autumn Leaves">
            <a:extLst>
              <a:ext uri="{FF2B5EF4-FFF2-40B4-BE49-F238E27FC236}">
                <a16:creationId xmlns:a16="http://schemas.microsoft.com/office/drawing/2014/main" id="{0956951A-0634-ED87-50BC-E1B7364F15F1}"/>
              </a:ext>
            </a:extLst>
          </p:cNvPr>
          <p:cNvPicPr>
            <a:picLocks noChangeAspect="1"/>
          </p:cNvPicPr>
          <p:nvPr/>
        </p:nvPicPr>
        <p:blipFill rotWithShape="1">
          <a:blip r:embed="rId2"/>
          <a:srcRect l="8685" r="24311"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1874657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2E836-3312-DF35-F2AC-88420A0733D0}"/>
              </a:ext>
            </a:extLst>
          </p:cNvPr>
          <p:cNvSpPr>
            <a:spLocks noGrp="1"/>
          </p:cNvSpPr>
          <p:nvPr>
            <p:ph type="title"/>
          </p:nvPr>
        </p:nvSpPr>
        <p:spPr>
          <a:xfrm>
            <a:off x="8016084" y="547712"/>
            <a:ext cx="3337715" cy="5577367"/>
          </a:xfrm>
        </p:spPr>
        <p:txBody>
          <a:bodyPr>
            <a:normAutofit/>
          </a:bodyPr>
          <a:lstStyle/>
          <a:p>
            <a:r>
              <a:rPr lang="en-US" sz="5200" dirty="0"/>
              <a:t>Grief impacts us in MANY ways…</a:t>
            </a:r>
          </a:p>
        </p:txBody>
      </p:sp>
      <p:graphicFrame>
        <p:nvGraphicFramePr>
          <p:cNvPr id="4" name="Content Placeholder 3">
            <a:extLst>
              <a:ext uri="{FF2B5EF4-FFF2-40B4-BE49-F238E27FC236}">
                <a16:creationId xmlns:a16="http://schemas.microsoft.com/office/drawing/2014/main" id="{075140CD-3718-9463-376B-7A3D6CA9B8B8}"/>
              </a:ext>
            </a:extLst>
          </p:cNvPr>
          <p:cNvGraphicFramePr>
            <a:graphicFrameLocks noGrp="1"/>
          </p:cNvGraphicFramePr>
          <p:nvPr>
            <p:ph idx="1"/>
          </p:nvPr>
        </p:nvGraphicFramePr>
        <p:xfrm>
          <a:off x="838200" y="620392"/>
          <a:ext cx="6630174"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8017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under a tree&#10;&#10;Description automatically generated with medium confidence">
            <a:extLst>
              <a:ext uri="{FF2B5EF4-FFF2-40B4-BE49-F238E27FC236}">
                <a16:creationId xmlns:a16="http://schemas.microsoft.com/office/drawing/2014/main" id="{F57A853F-4EF9-B04C-F6FF-9E0A33A97478}"/>
              </a:ext>
            </a:extLst>
          </p:cNvPr>
          <p:cNvPicPr>
            <a:picLocks noChangeAspect="1"/>
          </p:cNvPicPr>
          <p:nvPr/>
        </p:nvPicPr>
        <p:blipFill rotWithShape="1">
          <a:blip r:embed="rId2">
            <a:extLst>
              <a:ext uri="{28A0092B-C50C-407E-A947-70E740481C1C}">
                <a14:useLocalDpi xmlns:a14="http://schemas.microsoft.com/office/drawing/2010/main" val="0"/>
              </a:ext>
            </a:extLst>
          </a:blip>
          <a:srcRect t="12064" r="-1" b="8367"/>
          <a:stretch/>
        </p:blipFill>
        <p:spPr>
          <a:xfrm>
            <a:off x="5457824" y="10"/>
            <a:ext cx="6734175" cy="6857990"/>
          </a:xfrm>
          <a:prstGeom prst="rect">
            <a:avLst/>
          </a:prstGeom>
        </p:spPr>
      </p:pic>
      <p:sp>
        <p:nvSpPr>
          <p:cNvPr id="2" name="Title 1">
            <a:extLst>
              <a:ext uri="{FF2B5EF4-FFF2-40B4-BE49-F238E27FC236}">
                <a16:creationId xmlns:a16="http://schemas.microsoft.com/office/drawing/2014/main" id="{3407066C-5450-5161-6107-1C4818E24141}"/>
              </a:ext>
            </a:extLst>
          </p:cNvPr>
          <p:cNvSpPr>
            <a:spLocks noGrp="1"/>
          </p:cNvSpPr>
          <p:nvPr>
            <p:ph type="title"/>
          </p:nvPr>
        </p:nvSpPr>
        <p:spPr>
          <a:xfrm>
            <a:off x="371094" y="1161288"/>
            <a:ext cx="3438144" cy="725424"/>
          </a:xfrm>
        </p:spPr>
        <p:txBody>
          <a:bodyPr anchor="b">
            <a:normAutofit/>
          </a:bodyPr>
          <a:lstStyle/>
          <a:p>
            <a:r>
              <a:rPr lang="en-US" sz="4000" dirty="0"/>
              <a:t>Types of grief</a:t>
            </a:r>
          </a:p>
        </p:txBody>
      </p:sp>
      <p:sp>
        <p:nvSpPr>
          <p:cNvPr id="3" name="Content Placeholder 2">
            <a:extLst>
              <a:ext uri="{FF2B5EF4-FFF2-40B4-BE49-F238E27FC236}">
                <a16:creationId xmlns:a16="http://schemas.microsoft.com/office/drawing/2014/main" id="{DED3C64D-F75C-C21E-8F47-87172520B6CF}"/>
              </a:ext>
            </a:extLst>
          </p:cNvPr>
          <p:cNvSpPr>
            <a:spLocks noGrp="1"/>
          </p:cNvSpPr>
          <p:nvPr>
            <p:ph idx="1"/>
          </p:nvPr>
        </p:nvSpPr>
        <p:spPr>
          <a:xfrm>
            <a:off x="371094" y="2718053"/>
            <a:ext cx="4391406" cy="3787521"/>
          </a:xfrm>
        </p:spPr>
        <p:txBody>
          <a:bodyPr anchor="t">
            <a:normAutofit/>
          </a:bodyPr>
          <a:lstStyle/>
          <a:p>
            <a:r>
              <a:rPr lang="en-US" sz="1800" b="1" dirty="0">
                <a:highlight>
                  <a:srgbClr val="FFFF00"/>
                </a:highlight>
                <a:latin typeface="+mj-lt"/>
              </a:rPr>
              <a:t>Ambiguous: </a:t>
            </a:r>
            <a:r>
              <a:rPr lang="en-US" sz="1800" dirty="0">
                <a:latin typeface="+mj-lt"/>
              </a:rPr>
              <a:t>Grieving the person who is “there” but “not there”</a:t>
            </a:r>
          </a:p>
          <a:p>
            <a:r>
              <a:rPr lang="en-US" sz="1800" b="1" dirty="0">
                <a:highlight>
                  <a:srgbClr val="FFFF00"/>
                </a:highlight>
                <a:latin typeface="+mj-lt"/>
              </a:rPr>
              <a:t>Anticipatory:</a:t>
            </a:r>
            <a:r>
              <a:rPr lang="en-US" sz="1800" dirty="0">
                <a:highlight>
                  <a:srgbClr val="FFFF00"/>
                </a:highlight>
                <a:latin typeface="+mj-lt"/>
              </a:rPr>
              <a:t> </a:t>
            </a:r>
            <a:r>
              <a:rPr lang="en-US" sz="1800" dirty="0">
                <a:latin typeface="+mj-lt"/>
              </a:rPr>
              <a:t>Grieving a loss before it happens</a:t>
            </a:r>
          </a:p>
          <a:p>
            <a:r>
              <a:rPr lang="en-US" sz="1800" b="1" dirty="0">
                <a:latin typeface="+mj-lt"/>
              </a:rPr>
              <a:t>Disenfranchised:</a:t>
            </a:r>
            <a:r>
              <a:rPr lang="en-US" sz="1800" dirty="0">
                <a:latin typeface="+mj-lt"/>
              </a:rPr>
              <a:t> not acknowledged in one’s circle/culture</a:t>
            </a:r>
          </a:p>
          <a:p>
            <a:r>
              <a:rPr lang="en-US" sz="1800" b="1" dirty="0">
                <a:latin typeface="+mj-lt"/>
              </a:rPr>
              <a:t>Complicated/Prolonged </a:t>
            </a:r>
            <a:r>
              <a:rPr lang="en-US" sz="1800" dirty="0">
                <a:latin typeface="+mj-lt"/>
              </a:rPr>
              <a:t>(persists over time with undiminished strength and causing considerable loss of everyday functioning)</a:t>
            </a:r>
          </a:p>
          <a:p>
            <a:r>
              <a:rPr lang="en-US" sz="1800" b="1" dirty="0">
                <a:latin typeface="+mj-lt"/>
              </a:rPr>
              <a:t>Delayed:</a:t>
            </a:r>
            <a:r>
              <a:rPr lang="en-US" sz="1800" dirty="0">
                <a:latin typeface="+mj-lt"/>
              </a:rPr>
              <a:t> Gap in time between our loss and our experience of grief</a:t>
            </a:r>
          </a:p>
        </p:txBody>
      </p:sp>
    </p:spTree>
    <p:extLst>
      <p:ext uri="{BB962C8B-B14F-4D97-AF65-F5344CB8AC3E}">
        <p14:creationId xmlns:p14="http://schemas.microsoft.com/office/powerpoint/2010/main" val="1539590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E1B2F0E-AB60-5ABC-9828-6F704FAB43F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AC87D2-6389-CFB7-7F74-E543FEA0A44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rPr>
              <a:t>Ambiguous Loss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8184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919C50-AA33-1032-AED6-D644F9752ADF}"/>
              </a:ext>
            </a:extLst>
          </p:cNvPr>
          <p:cNvSpPr>
            <a:spLocks noGrp="1"/>
          </p:cNvSpPr>
          <p:nvPr>
            <p:ph type="title"/>
          </p:nvPr>
        </p:nvSpPr>
        <p:spPr>
          <a:xfrm>
            <a:off x="7155402" y="266330"/>
            <a:ext cx="4714042" cy="6365289"/>
          </a:xfrm>
        </p:spPr>
        <p:txBody>
          <a:bodyPr vert="horz" lIns="91440" tIns="45720" rIns="91440" bIns="45720" rtlCol="0" anchor="ctr">
            <a:normAutofit fontScale="90000"/>
          </a:bodyPr>
          <a:lstStyle/>
          <a:p>
            <a:pPr algn="ctr"/>
            <a:br>
              <a:rPr lang="en-US" sz="1300" kern="1200" dirty="0">
                <a:solidFill>
                  <a:schemeClr val="tx1"/>
                </a:solidFill>
                <a:latin typeface="+mj-lt"/>
                <a:ea typeface="+mj-ea"/>
                <a:cs typeface="+mj-cs"/>
              </a:rPr>
            </a:br>
            <a:br>
              <a:rPr lang="en-US" sz="1300" u="sng" kern="1200" dirty="0">
                <a:solidFill>
                  <a:schemeClr val="tx1"/>
                </a:solidFill>
                <a:latin typeface="+mj-lt"/>
                <a:ea typeface="+mj-ea"/>
                <a:cs typeface="+mj-cs"/>
              </a:rPr>
            </a:br>
            <a:r>
              <a:rPr lang="en-US" sz="3100" b="1" u="sng" kern="1200" dirty="0">
                <a:solidFill>
                  <a:schemeClr val="tx1"/>
                </a:solidFill>
                <a:latin typeface="+mj-lt"/>
                <a:ea typeface="+mj-ea"/>
                <a:cs typeface="+mj-cs"/>
              </a:rPr>
              <a:t>Coping with Ambiguous Loss</a:t>
            </a: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br>
              <a:rPr lang="en-US" sz="2000" b="1" kern="1200" dirty="0">
                <a:latin typeface="+mj-lt"/>
                <a:ea typeface="+mj-ea"/>
                <a:cs typeface="+mj-cs"/>
              </a:rPr>
            </a:br>
            <a:r>
              <a:rPr lang="en-US" sz="2000" b="1" kern="1200" dirty="0">
                <a:latin typeface="+mj-lt"/>
                <a:ea typeface="+mj-ea"/>
                <a:cs typeface="+mj-cs"/>
              </a:rPr>
              <a:t>1. Name and normalize </a:t>
            </a:r>
            <a:r>
              <a:rPr lang="en-US" sz="2000" b="1" dirty="0"/>
              <a:t>it</a:t>
            </a:r>
            <a:br>
              <a:rPr lang="en-US" sz="2000" b="1" kern="1200" dirty="0">
                <a:latin typeface="+mj-lt"/>
                <a:ea typeface="+mj-ea"/>
                <a:cs typeface="+mj-cs"/>
              </a:rPr>
            </a:br>
            <a:br>
              <a:rPr lang="en-US" sz="2000" b="1" kern="1200" dirty="0">
                <a:latin typeface="+mj-lt"/>
                <a:ea typeface="+mj-ea"/>
                <a:cs typeface="+mj-cs"/>
              </a:rPr>
            </a:br>
            <a:r>
              <a:rPr lang="en-US" sz="2000" b="1" kern="1200" dirty="0">
                <a:latin typeface="+mj-lt"/>
                <a:ea typeface="+mj-ea"/>
                <a:cs typeface="+mj-cs"/>
              </a:rPr>
              <a:t>2. </a:t>
            </a:r>
            <a:r>
              <a:rPr lang="en-US" sz="2000" b="1" kern="1200" dirty="0">
                <a:effectLst/>
                <a:latin typeface="+mj-lt"/>
                <a:ea typeface="+mj-ea"/>
                <a:cs typeface="+mj-cs"/>
              </a:rPr>
              <a:t>Practice both/and thinking</a:t>
            </a:r>
            <a:br>
              <a:rPr lang="en-US" sz="2000" b="1" kern="1200" dirty="0">
                <a:effectLst/>
                <a:latin typeface="+mj-lt"/>
                <a:ea typeface="+mj-ea"/>
                <a:cs typeface="+mj-cs"/>
              </a:rPr>
            </a:br>
            <a:br>
              <a:rPr lang="en-US" sz="2000" b="1" kern="1200" dirty="0">
                <a:effectLst/>
                <a:latin typeface="+mj-lt"/>
                <a:ea typeface="+mj-ea"/>
                <a:cs typeface="+mj-cs"/>
              </a:rPr>
            </a:br>
            <a:r>
              <a:rPr lang="en-US" sz="2000" b="1" kern="1200" dirty="0">
                <a:effectLst/>
                <a:latin typeface="+mj-lt"/>
                <a:ea typeface="+mj-ea"/>
                <a:cs typeface="+mj-cs"/>
              </a:rPr>
              <a:t>3. Know your “family” and community support systems.</a:t>
            </a:r>
            <a:br>
              <a:rPr lang="en-US" sz="2000" b="1" kern="1200" dirty="0">
                <a:effectLst/>
                <a:latin typeface="+mj-lt"/>
                <a:ea typeface="+mj-ea"/>
                <a:cs typeface="+mj-cs"/>
              </a:rPr>
            </a:br>
            <a:br>
              <a:rPr lang="en-US" sz="2000" b="1" kern="1200" dirty="0">
                <a:effectLst/>
                <a:latin typeface="+mj-lt"/>
                <a:ea typeface="+mj-ea"/>
                <a:cs typeface="+mj-cs"/>
              </a:rPr>
            </a:br>
            <a:r>
              <a:rPr lang="en-US" sz="2000" b="1" kern="1200" dirty="0">
                <a:effectLst/>
                <a:latin typeface="+mj-lt"/>
                <a:ea typeface="+mj-ea"/>
                <a:cs typeface="+mj-cs"/>
              </a:rPr>
              <a:t>4. Continue—but revise—family holidays, celebrations, and rituals</a:t>
            </a:r>
            <a:br>
              <a:rPr lang="en-US" sz="2000" b="1" kern="1200" dirty="0">
                <a:effectLst/>
                <a:latin typeface="+mj-lt"/>
                <a:ea typeface="+mj-ea"/>
                <a:cs typeface="+mj-cs"/>
              </a:rPr>
            </a:br>
            <a:br>
              <a:rPr lang="en-US" sz="2000" b="1" kern="1200" dirty="0">
                <a:effectLst/>
                <a:latin typeface="+mj-lt"/>
                <a:ea typeface="+mj-ea"/>
                <a:cs typeface="+mj-cs"/>
              </a:rPr>
            </a:br>
            <a:r>
              <a:rPr lang="en-US" sz="2000" b="1" kern="1200" dirty="0">
                <a:effectLst/>
                <a:latin typeface="+mj-lt"/>
                <a:ea typeface="+mj-ea"/>
                <a:cs typeface="+mj-cs"/>
              </a:rPr>
              <a:t>5. Revise family roles as needed</a:t>
            </a:r>
            <a:br>
              <a:rPr lang="en-US" sz="2000" b="1" kern="1200" dirty="0">
                <a:effectLst/>
                <a:latin typeface="+mj-lt"/>
                <a:ea typeface="+mj-ea"/>
                <a:cs typeface="+mj-cs"/>
              </a:rPr>
            </a:br>
            <a:br>
              <a:rPr lang="en-US" sz="2000" b="1" kern="1200" dirty="0">
                <a:effectLst/>
                <a:latin typeface="+mj-lt"/>
                <a:ea typeface="+mj-ea"/>
                <a:cs typeface="+mj-cs"/>
              </a:rPr>
            </a:br>
            <a:r>
              <a:rPr lang="en-US" sz="2000" b="1" kern="1200" dirty="0">
                <a:effectLst/>
                <a:latin typeface="+mj-lt"/>
                <a:ea typeface="+mj-ea"/>
                <a:cs typeface="+mj-cs"/>
              </a:rPr>
              <a:t>6. Control what you can and release struggle over what you can’t</a:t>
            </a:r>
            <a:br>
              <a:rPr lang="en-US" sz="2000" b="1" kern="1200" dirty="0">
                <a:effectLst/>
                <a:latin typeface="+mj-lt"/>
                <a:ea typeface="+mj-ea"/>
                <a:cs typeface="+mj-cs"/>
              </a:rPr>
            </a:br>
            <a:br>
              <a:rPr lang="en-US" sz="2000" b="1" kern="1200" dirty="0">
                <a:effectLst/>
                <a:latin typeface="+mj-lt"/>
                <a:ea typeface="+mj-ea"/>
                <a:cs typeface="+mj-cs"/>
              </a:rPr>
            </a:br>
            <a:r>
              <a:rPr lang="en-US" sz="2000" b="1" kern="1200" dirty="0">
                <a:effectLst/>
                <a:latin typeface="+mj-lt"/>
                <a:ea typeface="+mj-ea"/>
                <a:cs typeface="+mj-cs"/>
              </a:rPr>
              <a:t>7. Understand that anger and guilt are normal but avoid harmful actions.</a:t>
            </a:r>
            <a:br>
              <a:rPr lang="en-US" sz="2000" b="1" kern="1200" dirty="0">
                <a:effectLst/>
                <a:latin typeface="+mj-lt"/>
                <a:ea typeface="+mj-ea"/>
                <a:cs typeface="+mj-cs"/>
              </a:rPr>
            </a:br>
            <a:br>
              <a:rPr lang="en-US" sz="2000" b="1" kern="1200" dirty="0">
                <a:effectLst/>
                <a:latin typeface="+mj-lt"/>
                <a:ea typeface="+mj-ea"/>
                <a:cs typeface="+mj-cs"/>
              </a:rPr>
            </a:br>
            <a:r>
              <a:rPr lang="en-US" sz="2000" b="1" kern="1200" dirty="0">
                <a:effectLst/>
                <a:latin typeface="+mj-lt"/>
                <a:ea typeface="+mj-ea"/>
                <a:cs typeface="+mj-cs"/>
              </a:rPr>
              <a:t>8. Lean into what brings meaning/purpose in your life</a:t>
            </a:r>
            <a:br>
              <a:rPr lang="en-US" sz="2000" b="1" kern="1200" dirty="0">
                <a:effectLst/>
                <a:latin typeface="+mj-lt"/>
                <a:ea typeface="+mj-ea"/>
                <a:cs typeface="+mj-cs"/>
              </a:rPr>
            </a:br>
            <a:br>
              <a:rPr lang="en-US" sz="2000" b="1" kern="1200" dirty="0">
                <a:effectLst/>
                <a:latin typeface="+mj-lt"/>
                <a:ea typeface="+mj-ea"/>
                <a:cs typeface="+mj-cs"/>
              </a:rPr>
            </a:br>
            <a:r>
              <a:rPr lang="en-US" sz="2000" b="1" kern="1200" dirty="0">
                <a:effectLst/>
                <a:latin typeface="+mj-lt"/>
                <a:ea typeface="+mj-ea"/>
                <a:cs typeface="+mj-cs"/>
              </a:rPr>
              <a:t>9. Tend to your own health/wellness</a:t>
            </a:r>
            <a:br>
              <a:rPr lang="en-US" sz="1300" kern="1200" dirty="0">
                <a:solidFill>
                  <a:schemeClr val="tx1"/>
                </a:solidFill>
                <a:effectLst/>
                <a:latin typeface="+mj-lt"/>
                <a:ea typeface="+mj-ea"/>
                <a:cs typeface="+mj-cs"/>
              </a:rPr>
            </a:br>
            <a:br>
              <a:rPr lang="en-US" sz="1300" kern="1200" dirty="0">
                <a:solidFill>
                  <a:schemeClr val="tx1"/>
                </a:solidFill>
                <a:latin typeface="+mj-lt"/>
                <a:ea typeface="+mj-ea"/>
                <a:cs typeface="+mj-cs"/>
              </a:rPr>
            </a:br>
            <a:br>
              <a:rPr lang="en-US" sz="1300" kern="1200" dirty="0">
                <a:solidFill>
                  <a:schemeClr val="tx1"/>
                </a:solidFill>
                <a:latin typeface="+mj-lt"/>
                <a:ea typeface="+mj-ea"/>
                <a:cs typeface="+mj-cs"/>
              </a:rPr>
            </a:br>
            <a:endParaRPr lang="en-US" sz="1300" kern="1200" dirty="0">
              <a:solidFill>
                <a:schemeClr val="tx1"/>
              </a:solidFill>
              <a:latin typeface="+mj-lt"/>
              <a:ea typeface="+mj-ea"/>
              <a:cs typeface="+mj-cs"/>
            </a:endParaRPr>
          </a:p>
        </p:txBody>
      </p:sp>
      <p:pic>
        <p:nvPicPr>
          <p:cNvPr id="7" name="Content Placeholder 6">
            <a:extLst>
              <a:ext uri="{FF2B5EF4-FFF2-40B4-BE49-F238E27FC236}">
                <a16:creationId xmlns:a16="http://schemas.microsoft.com/office/drawing/2014/main" id="{EC372F5F-4F1C-7175-56A8-D05B28A582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p:blipFill>
        <p:spPr>
          <a:xfrm>
            <a:off x="643467" y="1935332"/>
            <a:ext cx="6162355" cy="3697413"/>
          </a:xfrm>
          <a:prstGeom prst="rect">
            <a:avLst/>
          </a:prstGeom>
        </p:spPr>
      </p:pic>
    </p:spTree>
    <p:extLst>
      <p:ext uri="{BB962C8B-B14F-4D97-AF65-F5344CB8AC3E}">
        <p14:creationId xmlns:p14="http://schemas.microsoft.com/office/powerpoint/2010/main" val="1610811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8EFA0-9401-44E1-FDC1-F1994CAE9526}"/>
              </a:ext>
            </a:extLst>
          </p:cNvPr>
          <p:cNvSpPr>
            <a:spLocks noGrp="1"/>
          </p:cNvSpPr>
          <p:nvPr>
            <p:ph type="title"/>
          </p:nvPr>
        </p:nvSpPr>
        <p:spPr>
          <a:xfrm>
            <a:off x="640080" y="961263"/>
            <a:ext cx="4368602" cy="1320947"/>
          </a:xfrm>
        </p:spPr>
        <p:txBody>
          <a:bodyPr anchor="b">
            <a:normAutofit fontScale="90000"/>
          </a:bodyPr>
          <a:lstStyle/>
          <a:p>
            <a:r>
              <a:rPr lang="en-US" sz="4200" dirty="0"/>
              <a:t>Consult a physician or counselor if you…</a:t>
            </a:r>
          </a:p>
        </p:txBody>
      </p:sp>
      <p:sp>
        <p:nvSpPr>
          <p:cNvPr id="3" name="Content Placeholder 2">
            <a:extLst>
              <a:ext uri="{FF2B5EF4-FFF2-40B4-BE49-F238E27FC236}">
                <a16:creationId xmlns:a16="http://schemas.microsoft.com/office/drawing/2014/main" id="{D8DFD080-8F69-1FC3-2CE8-8CBCDB9E5EA3}"/>
              </a:ext>
            </a:extLst>
          </p:cNvPr>
          <p:cNvSpPr>
            <a:spLocks noGrp="1"/>
          </p:cNvSpPr>
          <p:nvPr>
            <p:ph idx="1"/>
          </p:nvPr>
        </p:nvSpPr>
        <p:spPr>
          <a:xfrm>
            <a:off x="640080" y="2872899"/>
            <a:ext cx="4243589" cy="3320668"/>
          </a:xfrm>
        </p:spPr>
        <p:txBody>
          <a:bodyPr>
            <a:normAutofit/>
          </a:bodyPr>
          <a:lstStyle/>
          <a:p>
            <a:pPr marR="0" lvl="0">
              <a:spcBef>
                <a:spcPts val="0"/>
              </a:spcBef>
              <a:spcAft>
                <a:spcPts val="800"/>
              </a:spcAft>
              <a:buSzPts val="1000"/>
              <a:buFont typeface="Wingdings" panose="05000000000000000000" pitchFamily="2" charset="2"/>
              <a:buChar char="ü"/>
              <a:tabLst>
                <a:tab pos="457200" algn="l"/>
              </a:tabLst>
            </a:pPr>
            <a:r>
              <a:rPr lang="en-US" sz="1900" b="1" kern="0">
                <a:latin typeface="+mj-lt"/>
                <a:ea typeface="Times New Roman" panose="02020603050405020304" pitchFamily="18" charset="0"/>
                <a:cs typeface="Times New Roman" panose="02020603050405020304" pitchFamily="18" charset="0"/>
              </a:rPr>
              <a:t>F</a:t>
            </a:r>
            <a:r>
              <a:rPr lang="en-US" sz="1900" b="1" kern="0">
                <a:effectLst/>
                <a:latin typeface="+mj-lt"/>
                <a:ea typeface="Times New Roman" panose="02020603050405020304" pitchFamily="18" charset="0"/>
                <a:cs typeface="Times New Roman" panose="02020603050405020304" pitchFamily="18" charset="0"/>
              </a:rPr>
              <a:t>eel depressed, physically sick, or hopeless.</a:t>
            </a:r>
            <a:endParaRPr lang="en-US" sz="1900" b="1" kern="100">
              <a:effectLst/>
              <a:latin typeface="+mj-lt"/>
              <a:ea typeface="Calibri" panose="020F0502020204030204" pitchFamily="34" charset="0"/>
              <a:cs typeface="Times New Roman" panose="02020603050405020304" pitchFamily="18" charset="0"/>
            </a:endParaRPr>
          </a:p>
          <a:p>
            <a:pPr marR="0" lvl="0">
              <a:spcBef>
                <a:spcPts val="0"/>
              </a:spcBef>
              <a:spcAft>
                <a:spcPts val="800"/>
              </a:spcAft>
              <a:buSzPts val="1000"/>
              <a:buFont typeface="Wingdings" panose="05000000000000000000" pitchFamily="2" charset="2"/>
              <a:buChar char="ü"/>
              <a:tabLst>
                <a:tab pos="457200" algn="l"/>
              </a:tabLst>
            </a:pPr>
            <a:r>
              <a:rPr lang="en-US" sz="1900" b="1" kern="0">
                <a:effectLst/>
                <a:latin typeface="+mj-lt"/>
                <a:ea typeface="Times New Roman" panose="02020603050405020304" pitchFamily="18" charset="0"/>
                <a:cs typeface="Times New Roman" panose="02020603050405020304" pitchFamily="18" charset="0"/>
              </a:rPr>
              <a:t>Feel like hurting yourself or hurting or yelling at the person you care for.</a:t>
            </a:r>
            <a:endParaRPr lang="en-US" sz="1900" b="1" kern="100">
              <a:effectLst/>
              <a:latin typeface="+mj-lt"/>
              <a:ea typeface="Calibri" panose="020F0502020204030204" pitchFamily="34" charset="0"/>
              <a:cs typeface="Times New Roman" panose="02020603050405020304" pitchFamily="18" charset="0"/>
            </a:endParaRPr>
          </a:p>
          <a:p>
            <a:pPr marR="0" lvl="0">
              <a:spcBef>
                <a:spcPts val="0"/>
              </a:spcBef>
              <a:spcAft>
                <a:spcPts val="800"/>
              </a:spcAft>
              <a:buSzPts val="1000"/>
              <a:buFont typeface="Wingdings" panose="05000000000000000000" pitchFamily="2" charset="2"/>
              <a:buChar char="ü"/>
              <a:tabLst>
                <a:tab pos="457200" algn="l"/>
              </a:tabLst>
            </a:pPr>
            <a:r>
              <a:rPr lang="en-US" sz="1900" b="1" kern="0">
                <a:effectLst/>
                <a:latin typeface="+mj-lt"/>
                <a:ea typeface="Times New Roman" panose="02020603050405020304" pitchFamily="18" charset="0"/>
                <a:cs typeface="Times New Roman" panose="02020603050405020304" pitchFamily="18" charset="0"/>
              </a:rPr>
              <a:t>Depend too heavily on alcohol or recreational drugs.</a:t>
            </a:r>
            <a:endParaRPr lang="en-US" sz="1900" b="1" kern="100">
              <a:effectLst/>
              <a:latin typeface="+mj-lt"/>
              <a:ea typeface="Calibri" panose="020F0502020204030204" pitchFamily="34" charset="0"/>
              <a:cs typeface="Times New Roman" panose="02020603050405020304" pitchFamily="18" charset="0"/>
            </a:endParaRPr>
          </a:p>
          <a:p>
            <a:pPr marR="0" lvl="0">
              <a:spcBef>
                <a:spcPts val="0"/>
              </a:spcBef>
              <a:spcAft>
                <a:spcPts val="800"/>
              </a:spcAft>
              <a:buSzPts val="1000"/>
              <a:buFont typeface="Wingdings" panose="05000000000000000000" pitchFamily="2" charset="2"/>
              <a:buChar char="ü"/>
              <a:tabLst>
                <a:tab pos="457200" algn="l"/>
              </a:tabLst>
            </a:pPr>
            <a:r>
              <a:rPr lang="en-US" sz="1900" b="1" kern="0">
                <a:effectLst/>
                <a:latin typeface="+mj-lt"/>
                <a:ea typeface="Times New Roman" panose="02020603050405020304" pitchFamily="18" charset="0"/>
                <a:cs typeface="Times New Roman" panose="02020603050405020304" pitchFamily="18" charset="0"/>
              </a:rPr>
              <a:t>Fight with your spouse, children, stepchildren, or other family members and friends.</a:t>
            </a:r>
            <a:endParaRPr lang="en-US" sz="1900" b="1" kern="100">
              <a:effectLst/>
              <a:latin typeface="+mj-lt"/>
              <a:ea typeface="Calibri" panose="020F0502020204030204" pitchFamily="34" charset="0"/>
              <a:cs typeface="Times New Roman" panose="02020603050405020304" pitchFamily="18" charset="0"/>
            </a:endParaRPr>
          </a:p>
          <a:p>
            <a:pPr marR="0" lvl="0">
              <a:spcBef>
                <a:spcPts val="0"/>
              </a:spcBef>
              <a:spcAft>
                <a:spcPts val="800"/>
              </a:spcAft>
              <a:buSzPts val="1000"/>
              <a:buFont typeface="Wingdings" panose="05000000000000000000" pitchFamily="2" charset="2"/>
              <a:buChar char="ü"/>
              <a:tabLst>
                <a:tab pos="457200" algn="l"/>
              </a:tabLst>
            </a:pPr>
            <a:r>
              <a:rPr lang="en-US" sz="1900" b="1" kern="0">
                <a:effectLst/>
                <a:latin typeface="+mj-lt"/>
                <a:ea typeface="Times New Roman" panose="02020603050405020304" pitchFamily="18" charset="0"/>
                <a:cs typeface="Times New Roman" panose="02020603050405020304" pitchFamily="18" charset="0"/>
              </a:rPr>
              <a:t>No longer take care of yourself.</a:t>
            </a:r>
            <a:endParaRPr lang="en-US" sz="1900" b="1" kern="100">
              <a:effectLst/>
              <a:latin typeface="+mj-lt"/>
              <a:ea typeface="Calibri" panose="020F0502020204030204" pitchFamily="34" charset="0"/>
              <a:cs typeface="Times New Roman" panose="02020603050405020304" pitchFamily="18" charset="0"/>
            </a:endParaRPr>
          </a:p>
          <a:p>
            <a:endParaRPr lang="en-US" sz="1900"/>
          </a:p>
        </p:txBody>
      </p:sp>
      <p:pic>
        <p:nvPicPr>
          <p:cNvPr id="6" name="Picture 5" descr="A person holding a clipboard and holding a pen&#10;&#10;Description automatically generated with low confidence">
            <a:extLst>
              <a:ext uri="{FF2B5EF4-FFF2-40B4-BE49-F238E27FC236}">
                <a16:creationId xmlns:a16="http://schemas.microsoft.com/office/drawing/2014/main" id="{D953BC82-CCDD-863A-DC7E-B8FBEFC8404B}"/>
              </a:ext>
            </a:extLst>
          </p:cNvPr>
          <p:cNvPicPr>
            <a:picLocks noChangeAspect="1"/>
          </p:cNvPicPr>
          <p:nvPr/>
        </p:nvPicPr>
        <p:blipFill rotWithShape="1">
          <a:blip r:embed="rId2">
            <a:extLst>
              <a:ext uri="{28A0092B-C50C-407E-A947-70E740481C1C}">
                <a14:useLocalDpi xmlns:a14="http://schemas.microsoft.com/office/drawing/2010/main" val="0"/>
              </a:ext>
            </a:extLst>
          </a:blip>
          <a:srcRect l="13872" r="2970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51042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A heart with text on it&#10;&#10;Description automatically generated with low confidence">
            <a:extLst>
              <a:ext uri="{FF2B5EF4-FFF2-40B4-BE49-F238E27FC236}">
                <a16:creationId xmlns:a16="http://schemas.microsoft.com/office/drawing/2014/main" id="{96BA4B0F-0347-2330-7041-EF3BF60D7095}"/>
              </a:ext>
            </a:extLst>
          </p:cNvPr>
          <p:cNvPicPr>
            <a:picLocks noChangeAspect="1"/>
          </p:cNvPicPr>
          <p:nvPr/>
        </p:nvPicPr>
        <p:blipFill rotWithShape="1">
          <a:blip r:embed="rId2">
            <a:extLst>
              <a:ext uri="{28A0092B-C50C-407E-A947-70E740481C1C}">
                <a14:useLocalDpi xmlns:a14="http://schemas.microsoft.com/office/drawing/2010/main" val="0"/>
              </a:ext>
            </a:extLst>
          </a:blip>
          <a:srcRect l="188" r="568"/>
          <a:stretch/>
        </p:blipFill>
        <p:spPr>
          <a:xfrm>
            <a:off x="5385816" y="-2"/>
            <a:ext cx="6806184" cy="6858001"/>
          </a:xfrm>
          <a:prstGeom prst="rect">
            <a:avLst/>
          </a:prstGeom>
        </p:spPr>
      </p:pic>
      <p:graphicFrame>
        <p:nvGraphicFramePr>
          <p:cNvPr id="39" name="Content Placeholder 2">
            <a:extLst>
              <a:ext uri="{FF2B5EF4-FFF2-40B4-BE49-F238E27FC236}">
                <a16:creationId xmlns:a16="http://schemas.microsoft.com/office/drawing/2014/main" id="{E7731CC7-079C-23F0-3912-F630D22C8AF4}"/>
              </a:ext>
            </a:extLst>
          </p:cNvPr>
          <p:cNvGraphicFramePr>
            <a:graphicFrameLocks noGrp="1"/>
          </p:cNvGraphicFramePr>
          <p:nvPr>
            <p:ph idx="4294967295"/>
          </p:nvPr>
        </p:nvGraphicFramePr>
        <p:xfrm>
          <a:off x="411480" y="2684095"/>
          <a:ext cx="4502858" cy="34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65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C097C17-2EB1-DE5E-D050-AFC9DCBB750E}"/>
              </a:ext>
            </a:extLst>
          </p:cNvPr>
          <p:cNvSpPr>
            <a:spLocks noGrp="1"/>
          </p:cNvSpPr>
          <p:nvPr>
            <p:ph type="title"/>
          </p:nvPr>
        </p:nvSpPr>
        <p:spPr>
          <a:xfrm>
            <a:off x="630936" y="640823"/>
            <a:ext cx="3419856" cy="5583148"/>
          </a:xfrm>
        </p:spPr>
        <p:txBody>
          <a:bodyPr anchor="ctr">
            <a:normAutofit/>
          </a:bodyPr>
          <a:lstStyle/>
          <a:p>
            <a:br>
              <a:rPr lang="en-US" sz="4200" b="1" dirty="0"/>
            </a:br>
            <a:br>
              <a:rPr lang="en-US" sz="4200" b="1" dirty="0"/>
            </a:br>
            <a:r>
              <a:rPr lang="en-US" sz="4200" b="1" dirty="0"/>
              <a:t>Self-care is an important part of caring for your loved one.</a:t>
            </a:r>
            <a:br>
              <a:rPr lang="en-US" sz="4200" b="1" dirty="0"/>
            </a:br>
            <a:br>
              <a:rPr lang="en-US" sz="4200" b="1" dirty="0"/>
            </a:br>
            <a:endParaRPr lang="en-US" sz="4200" b="1" dirty="0"/>
          </a:p>
        </p:txBody>
      </p:sp>
      <p:sp>
        <p:nvSpPr>
          <p:cNvPr id="13"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3">
            <a:extLst>
              <a:ext uri="{FF2B5EF4-FFF2-40B4-BE49-F238E27FC236}">
                <a16:creationId xmlns:a16="http://schemas.microsoft.com/office/drawing/2014/main" id="{729F76E2-3809-F56F-1B16-890CBF78F742}"/>
              </a:ext>
            </a:extLst>
          </p:cNvPr>
          <p:cNvPicPr>
            <a:picLocks noChangeAspect="1"/>
          </p:cNvPicPr>
          <p:nvPr/>
        </p:nvPicPr>
        <p:blipFill rotWithShape="1">
          <a:blip r:embed="rId2">
            <a:extLst>
              <a:ext uri="{28A0092B-C50C-407E-A947-70E740481C1C}">
                <a14:useLocalDpi xmlns:a14="http://schemas.microsoft.com/office/drawing/2010/main" val="0"/>
              </a:ext>
            </a:extLst>
          </a:blip>
          <a:srcRect t="12030" b="3701"/>
          <a:stretch/>
        </p:blipFill>
        <p:spPr>
          <a:xfrm>
            <a:off x="4654296" y="648669"/>
            <a:ext cx="6894576" cy="3878165"/>
          </a:xfrm>
          <a:prstGeom prst="rect">
            <a:avLst/>
          </a:prstGeom>
        </p:spPr>
      </p:pic>
      <p:sp>
        <p:nvSpPr>
          <p:cNvPr id="5" name="Content Placeholder 4">
            <a:extLst>
              <a:ext uri="{FF2B5EF4-FFF2-40B4-BE49-F238E27FC236}">
                <a16:creationId xmlns:a16="http://schemas.microsoft.com/office/drawing/2014/main" id="{6BB603B0-B0E2-DCF6-54B4-8A9163EC95BB}"/>
              </a:ext>
            </a:extLst>
          </p:cNvPr>
          <p:cNvSpPr>
            <a:spLocks noGrp="1"/>
          </p:cNvSpPr>
          <p:nvPr>
            <p:ph idx="1"/>
          </p:nvPr>
        </p:nvSpPr>
        <p:spPr>
          <a:xfrm>
            <a:off x="4654296" y="4798577"/>
            <a:ext cx="6894576" cy="1428487"/>
          </a:xfrm>
        </p:spPr>
        <p:txBody>
          <a:bodyPr anchor="t">
            <a:normAutofit/>
          </a:bodyPr>
          <a:lstStyle/>
          <a:p>
            <a:pPr marL="0" indent="0">
              <a:buNone/>
            </a:pPr>
            <a:r>
              <a:rPr lang="en-US" sz="2200" u="sng">
                <a:latin typeface="+mj-lt"/>
              </a:rPr>
              <a:t>2 Exercises:</a:t>
            </a:r>
          </a:p>
          <a:p>
            <a:r>
              <a:rPr lang="en-US" sz="2200">
                <a:latin typeface="+mj-lt"/>
              </a:rPr>
              <a:t>Identifying your support system</a:t>
            </a:r>
          </a:p>
          <a:p>
            <a:r>
              <a:rPr lang="en-US" sz="2200">
                <a:latin typeface="+mj-lt"/>
              </a:rPr>
              <a:t>Using your 5 senses for self-comfort</a:t>
            </a:r>
          </a:p>
        </p:txBody>
      </p:sp>
    </p:spTree>
    <p:extLst>
      <p:ext uri="{BB962C8B-B14F-4D97-AF65-F5344CB8AC3E}">
        <p14:creationId xmlns:p14="http://schemas.microsoft.com/office/powerpoint/2010/main" val="3852293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9607B8D-5A6C-4ECB-9047-3836C51C14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A84D6C4-24A3-44DC-9607-566CF5A22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70"/>
            <a:ext cx="6096000" cy="685643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F7300B-53A6-4A16-AA84-78597664F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229" y="685800"/>
            <a:ext cx="4743071"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AD8780-1C5B-8CE6-8012-1E577126D739}"/>
              </a:ext>
            </a:extLst>
          </p:cNvPr>
          <p:cNvSpPr>
            <a:spLocks noGrp="1"/>
          </p:cNvSpPr>
          <p:nvPr>
            <p:ph type="title"/>
          </p:nvPr>
        </p:nvSpPr>
        <p:spPr>
          <a:xfrm>
            <a:off x="1467293" y="1259958"/>
            <a:ext cx="3232298" cy="2481727"/>
          </a:xfrm>
        </p:spPr>
        <p:txBody>
          <a:bodyPr vert="horz" lIns="91440" tIns="45720" rIns="91440" bIns="45720" rtlCol="0" anchor="b">
            <a:normAutofit/>
          </a:bodyPr>
          <a:lstStyle/>
          <a:p>
            <a:pPr algn="ctr"/>
            <a:r>
              <a:rPr lang="en-US" sz="3200" dirty="0">
                <a:solidFill>
                  <a:schemeClr val="tx1">
                    <a:lumMod val="65000"/>
                    <a:lumOff val="35000"/>
                  </a:schemeClr>
                </a:solidFill>
              </a:rPr>
              <a:t>Know who your “people” are for support.</a:t>
            </a:r>
            <a:br>
              <a:rPr lang="en-US" sz="3200" dirty="0">
                <a:solidFill>
                  <a:schemeClr val="tx1">
                    <a:lumMod val="65000"/>
                    <a:lumOff val="35000"/>
                  </a:schemeClr>
                </a:solidFill>
              </a:rPr>
            </a:br>
            <a:r>
              <a:rPr lang="en-US" sz="3200" dirty="0">
                <a:solidFill>
                  <a:schemeClr val="tx1">
                    <a:lumMod val="65000"/>
                    <a:lumOff val="35000"/>
                  </a:schemeClr>
                </a:solidFill>
              </a:rPr>
              <a:t>                                 </a:t>
            </a:r>
          </a:p>
        </p:txBody>
      </p:sp>
      <p:pic>
        <p:nvPicPr>
          <p:cNvPr id="5" name="Content Placeholder 4" descr="A picture containing sketch, child art, drawing, linedrawing&#10;&#10;Description automatically generated">
            <a:extLst>
              <a:ext uri="{FF2B5EF4-FFF2-40B4-BE49-F238E27FC236}">
                <a16:creationId xmlns:a16="http://schemas.microsoft.com/office/drawing/2014/main" id="{480FB802-0545-332C-3E2D-960A2485A70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165" b="570"/>
          <a:stretch/>
        </p:blipFill>
        <p:spPr>
          <a:xfrm>
            <a:off x="6096000" y="1571"/>
            <a:ext cx="6096000" cy="6856429"/>
          </a:xfrm>
          <a:prstGeom prst="rect">
            <a:avLst/>
          </a:prstGeom>
        </p:spPr>
      </p:pic>
    </p:spTree>
    <p:extLst>
      <p:ext uri="{BB962C8B-B14F-4D97-AF65-F5344CB8AC3E}">
        <p14:creationId xmlns:p14="http://schemas.microsoft.com/office/powerpoint/2010/main" val="741840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F575A102-D95D-4D6E-8F1B-49EED0AE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6AD8780-1C5B-8CE6-8012-1E577126D739}"/>
              </a:ext>
            </a:extLst>
          </p:cNvPr>
          <p:cNvSpPr>
            <a:spLocks noGrp="1"/>
          </p:cNvSpPr>
          <p:nvPr>
            <p:ph type="title"/>
          </p:nvPr>
        </p:nvSpPr>
        <p:spPr>
          <a:xfrm>
            <a:off x="136677" y="416689"/>
            <a:ext cx="4780344" cy="3123313"/>
          </a:xfrm>
        </p:spPr>
        <p:txBody>
          <a:bodyPr vert="horz" lIns="91440" tIns="45720" rIns="91440" bIns="45720" rtlCol="0" anchor="b">
            <a:normAutofit/>
          </a:bodyPr>
          <a:lstStyle/>
          <a:p>
            <a:pPr algn="r"/>
            <a:r>
              <a:rPr lang="en-US" sz="6200" kern="1200" dirty="0">
                <a:solidFill>
                  <a:srgbClr val="FFFFFF"/>
                </a:solidFill>
                <a:latin typeface="+mj-lt"/>
                <a:ea typeface="+mj-ea"/>
                <a:cs typeface="+mj-cs"/>
              </a:rPr>
              <a:t>Self comfort is so important.</a:t>
            </a:r>
            <a:br>
              <a:rPr lang="en-US" sz="6200" kern="1200" dirty="0">
                <a:solidFill>
                  <a:srgbClr val="FFFFFF"/>
                </a:solidFill>
                <a:latin typeface="+mj-lt"/>
                <a:ea typeface="+mj-ea"/>
                <a:cs typeface="+mj-cs"/>
              </a:rPr>
            </a:br>
            <a:r>
              <a:rPr lang="en-US" sz="6200" kern="1200" dirty="0">
                <a:solidFill>
                  <a:srgbClr val="FFFFFF"/>
                </a:solidFill>
                <a:latin typeface="+mj-lt"/>
                <a:ea typeface="+mj-ea"/>
                <a:cs typeface="+mj-cs"/>
              </a:rPr>
              <a:t>                                 </a:t>
            </a:r>
          </a:p>
        </p:txBody>
      </p:sp>
      <p:pic>
        <p:nvPicPr>
          <p:cNvPr id="5" name="Content Placeholder 4">
            <a:extLst>
              <a:ext uri="{FF2B5EF4-FFF2-40B4-BE49-F238E27FC236}">
                <a16:creationId xmlns:a16="http://schemas.microsoft.com/office/drawing/2014/main" id="{480FB802-0545-332C-3E2D-960A2485A70E}"/>
              </a:ext>
            </a:extLst>
          </p:cNvPr>
          <p:cNvPicPr>
            <a:picLocks noGrp="1" noChangeAspect="1"/>
          </p:cNvPicPr>
          <p:nvPr>
            <p:ph idx="1"/>
          </p:nvPr>
        </p:nvPicPr>
        <p:blipFill rotWithShape="1">
          <a:blip r:embed="rId2">
            <a:alphaModFix/>
            <a:extLst>
              <a:ext uri="{28A0092B-C50C-407E-A947-70E740481C1C}">
                <a14:useLocalDpi xmlns:a14="http://schemas.microsoft.com/office/drawing/2010/main" val="0"/>
              </a:ext>
            </a:extLst>
          </a:blip>
          <a:srcRect b="28601"/>
          <a:stretch/>
        </p:blipFill>
        <p:spPr>
          <a:xfrm>
            <a:off x="5625703" y="583658"/>
            <a:ext cx="5977411" cy="2745468"/>
          </a:xfrm>
          <a:prstGeom prst="rect">
            <a:avLst/>
          </a:prstGeom>
        </p:spPr>
      </p:pic>
      <p:grpSp>
        <p:nvGrpSpPr>
          <p:cNvPr id="44" name="Group 43">
            <a:extLst>
              <a:ext uri="{FF2B5EF4-FFF2-40B4-BE49-F238E27FC236}">
                <a16:creationId xmlns:a16="http://schemas.microsoft.com/office/drawing/2014/main" id="{CF0FFF1F-79B6-4A13-A464-070CD6F896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42198" y="814999"/>
            <a:ext cx="465458" cy="581435"/>
            <a:chOff x="10942198" y="814999"/>
            <a:chExt cx="465458" cy="581435"/>
          </a:xfrm>
          <a:solidFill>
            <a:srgbClr val="FFFFFF"/>
          </a:solidFill>
        </p:grpSpPr>
        <p:sp>
          <p:nvSpPr>
            <p:cNvPr id="45"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7738" y="81499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grpFill/>
            <a:ln w="603" cap="flat">
              <a:noFill/>
              <a:prstDash val="solid"/>
              <a:miter/>
            </a:ln>
          </p:spPr>
          <p:txBody>
            <a:bodyPr rtlCol="0" anchor="ctr"/>
            <a:lstStyle/>
            <a:p>
              <a:endParaRPr lang="en-US">
                <a:solidFill>
                  <a:srgbClr val="FFFFFF"/>
                </a:solidFill>
              </a:endParaRPr>
            </a:p>
          </p:txBody>
        </p:sp>
        <p:sp>
          <p:nvSpPr>
            <p:cNvPr id="46" name="Graphic 15">
              <a:extLst>
                <a:ext uri="{FF2B5EF4-FFF2-40B4-BE49-F238E27FC236}">
                  <a16:creationId xmlns:a16="http://schemas.microsoft.com/office/drawing/2014/main" id="{8550FED7-7C32-42BB-98DB-30272A633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16518" y="104429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grpFill/>
            <a:ln w="422" cap="flat">
              <a:noFill/>
              <a:prstDash val="solid"/>
              <a:miter/>
            </a:ln>
          </p:spPr>
          <p:txBody>
            <a:bodyPr rtlCol="0" anchor="ctr"/>
            <a:lstStyle/>
            <a:p>
              <a:endParaRPr lang="en-US">
                <a:solidFill>
                  <a:srgbClr val="FFFFFF"/>
                </a:solidFill>
              </a:endParaRPr>
            </a:p>
          </p:txBody>
        </p:sp>
        <p:sp>
          <p:nvSpPr>
            <p:cNvPr id="47"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2198" y="1268720"/>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grpFill/>
            <a:ln w="610" cap="flat">
              <a:noFill/>
              <a:prstDash val="solid"/>
              <a:miter/>
            </a:ln>
          </p:spPr>
          <p:txBody>
            <a:bodyPr rtlCol="0" anchor="ctr"/>
            <a:lstStyle/>
            <a:p>
              <a:endParaRPr lang="en-US">
                <a:solidFill>
                  <a:srgbClr val="FFFFFF"/>
                </a:solidFill>
              </a:endParaRPr>
            </a:p>
          </p:txBody>
        </p:sp>
      </p:grpSp>
      <p:cxnSp>
        <p:nvCxnSpPr>
          <p:cNvPr id="49" name="Straight Connector 4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9322" y="6274341"/>
            <a:ext cx="11353800"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602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FBF3A-B384-494D-449E-32DC75018ED5}"/>
              </a:ext>
            </a:extLst>
          </p:cNvPr>
          <p:cNvSpPr>
            <a:spLocks noGrp="1"/>
          </p:cNvSpPr>
          <p:nvPr>
            <p:ph type="title"/>
          </p:nvPr>
        </p:nvSpPr>
        <p:spPr/>
        <p:txBody>
          <a:bodyPr/>
          <a:lstStyle/>
          <a:p>
            <a:br>
              <a:rPr lang="en-US" dirty="0"/>
            </a:br>
            <a:endParaRPr lang="en-US" dirty="0"/>
          </a:p>
        </p:txBody>
      </p:sp>
      <p:sp>
        <p:nvSpPr>
          <p:cNvPr id="3" name="Content Placeholder 2">
            <a:extLst>
              <a:ext uri="{FF2B5EF4-FFF2-40B4-BE49-F238E27FC236}">
                <a16:creationId xmlns:a16="http://schemas.microsoft.com/office/drawing/2014/main" id="{6286BA47-257B-5F25-B952-D0773490F2FC}"/>
              </a:ext>
            </a:extLst>
          </p:cNvPr>
          <p:cNvSpPr>
            <a:spLocks noGrp="1"/>
          </p:cNvSpPr>
          <p:nvPr>
            <p:ph idx="1"/>
          </p:nvPr>
        </p:nvSpPr>
        <p:spPr>
          <a:xfrm>
            <a:off x="838199" y="1825625"/>
            <a:ext cx="10884877" cy="4351338"/>
          </a:xfrm>
        </p:spPr>
        <p:txBody>
          <a:bodyPr>
            <a:normAutofit/>
          </a:bodyPr>
          <a:lstStyle/>
          <a:p>
            <a:pPr marL="0" indent="0">
              <a:buNone/>
            </a:pPr>
            <a:r>
              <a:rPr lang="en-US" b="1" dirty="0"/>
              <a:t>Mission: </a:t>
            </a:r>
          </a:p>
          <a:p>
            <a:pPr marL="0" indent="0">
              <a:buNone/>
            </a:pPr>
            <a:r>
              <a:rPr lang="en-US" sz="2800" b="1" i="1" dirty="0">
                <a:ea typeface="Verdana" pitchFamily="34" charset="0"/>
                <a:cs typeface="Arial" pitchFamily="34" charset="0"/>
              </a:rPr>
              <a:t>To empower people to live and age with independence and dignity in their homes and in their communities.</a:t>
            </a:r>
          </a:p>
          <a:p>
            <a:pPr marL="0" indent="0">
              <a:buNone/>
            </a:pPr>
            <a:endParaRPr lang="en-US" dirty="0"/>
          </a:p>
          <a:p>
            <a:r>
              <a:rPr lang="en-US" dirty="0"/>
              <a:t>Provides information and referrals to community resources</a:t>
            </a:r>
          </a:p>
          <a:p>
            <a:r>
              <a:rPr lang="en-US" dirty="0"/>
              <a:t>The Area Agency on Aging &amp; The Aging and Disability Resource Center</a:t>
            </a:r>
          </a:p>
          <a:p>
            <a:r>
              <a:rPr lang="en-US" dirty="0"/>
              <a:t>A non-profit organization funded by the Dept. of Elder Affairs, the Older Americans Act, and private grants and donations</a:t>
            </a:r>
          </a:p>
          <a:p>
            <a:r>
              <a:rPr lang="en-US" dirty="0"/>
              <a:t>Serves 7 counties (Duval, St. Johns, Baker, Clay, Nassau, Volusia, Flagler)</a:t>
            </a:r>
          </a:p>
        </p:txBody>
      </p:sp>
      <p:pic>
        <p:nvPicPr>
          <p:cNvPr id="4" name="Picture 3">
            <a:extLst>
              <a:ext uri="{FF2B5EF4-FFF2-40B4-BE49-F238E27FC236}">
                <a16:creationId xmlns:a16="http://schemas.microsoft.com/office/drawing/2014/main" id="{C3B4E358-28F8-0BE1-2111-469B6C1C45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4526" y="546100"/>
            <a:ext cx="4545176" cy="1144588"/>
          </a:xfrm>
          <a:prstGeom prst="rect">
            <a:avLst/>
          </a:prstGeom>
        </p:spPr>
      </p:pic>
    </p:spTree>
    <p:extLst>
      <p:ext uri="{BB962C8B-B14F-4D97-AF65-F5344CB8AC3E}">
        <p14:creationId xmlns:p14="http://schemas.microsoft.com/office/powerpoint/2010/main" val="1397073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11">
            <a:extLst>
              <a:ext uri="{FF2B5EF4-FFF2-40B4-BE49-F238E27FC236}">
                <a16:creationId xmlns:a16="http://schemas.microsoft.com/office/drawing/2014/main" id="{601C064A-E6E4-44D2-B345-2BB7514A70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9" name="Color">
              <a:extLst>
                <a:ext uri="{FF2B5EF4-FFF2-40B4-BE49-F238E27FC236}">
                  <a16:creationId xmlns:a16="http://schemas.microsoft.com/office/drawing/2014/main" id="{DB12EA1C-AD22-49E2-9660-D9CDC6B61C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a:extLst>
                <a:ext uri="{FF2B5EF4-FFF2-40B4-BE49-F238E27FC236}">
                  <a16:creationId xmlns:a16="http://schemas.microsoft.com/office/drawing/2014/main" id="{67CE115B-4A96-4B14-8520-5C5FC624E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Color">
            <a:extLst>
              <a:ext uri="{FF2B5EF4-FFF2-40B4-BE49-F238E27FC236}">
                <a16:creationId xmlns:a16="http://schemas.microsoft.com/office/drawing/2014/main" id="{D1945E2A-ABF1-415C-B37A-BD0A5C199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rgbClr val="FB7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erson watering a flower&#10;&#10;Description automatically generated with low confidence">
            <a:extLst>
              <a:ext uri="{FF2B5EF4-FFF2-40B4-BE49-F238E27FC236}">
                <a16:creationId xmlns:a16="http://schemas.microsoft.com/office/drawing/2014/main" id="{F8AB4DD2-F76C-2558-217B-242B7AA4361A}"/>
              </a:ext>
            </a:extLst>
          </p:cNvPr>
          <p:cNvPicPr>
            <a:picLocks noChangeAspect="1"/>
          </p:cNvPicPr>
          <p:nvPr/>
        </p:nvPicPr>
        <p:blipFill rotWithShape="1">
          <a:blip r:embed="rId2">
            <a:extLst>
              <a:ext uri="{28A0092B-C50C-407E-A947-70E740481C1C}">
                <a14:useLocalDpi xmlns:a14="http://schemas.microsoft.com/office/drawing/2010/main" val="0"/>
              </a:ext>
            </a:extLst>
          </a:blip>
          <a:srcRect l="3776" r="5496" b="2"/>
          <a:stretch/>
        </p:blipFill>
        <p:spPr>
          <a:xfrm>
            <a:off x="4747306" y="653615"/>
            <a:ext cx="6701945" cy="5540004"/>
          </a:xfrm>
          <a:prstGeom prst="rect">
            <a:avLst/>
          </a:prstGeom>
        </p:spPr>
      </p:pic>
      <p:grpSp>
        <p:nvGrpSpPr>
          <p:cNvPr id="17" name="Group 17">
            <a:extLst>
              <a:ext uri="{FF2B5EF4-FFF2-40B4-BE49-F238E27FC236}">
                <a16:creationId xmlns:a16="http://schemas.microsoft.com/office/drawing/2014/main" id="{BCCEE623-F22A-4681-990C-036558C135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26" name="Freeform: Shape 18">
              <a:extLst>
                <a:ext uri="{FF2B5EF4-FFF2-40B4-BE49-F238E27FC236}">
                  <a16:creationId xmlns:a16="http://schemas.microsoft.com/office/drawing/2014/main" id="{39928A56-DDFB-4B12-BB34-20833166BD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19">
              <a:extLst>
                <a:ext uri="{FF2B5EF4-FFF2-40B4-BE49-F238E27FC236}">
                  <a16:creationId xmlns:a16="http://schemas.microsoft.com/office/drawing/2014/main" id="{6B3765F0-85F4-4EB3-93DA-59F421CD4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0">
              <a:extLst>
                <a:ext uri="{FF2B5EF4-FFF2-40B4-BE49-F238E27FC236}">
                  <a16:creationId xmlns:a16="http://schemas.microsoft.com/office/drawing/2014/main" id="{38E03A00-A562-4753-8BA0-93F8B05DE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1">
              <a:extLst>
                <a:ext uri="{FF2B5EF4-FFF2-40B4-BE49-F238E27FC236}">
                  <a16:creationId xmlns:a16="http://schemas.microsoft.com/office/drawing/2014/main" id="{55F5D032-1BA8-410D-B68E-0DD597582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2">
              <a:extLst>
                <a:ext uri="{FF2B5EF4-FFF2-40B4-BE49-F238E27FC236}">
                  <a16:creationId xmlns:a16="http://schemas.microsoft.com/office/drawing/2014/main" id="{8BA3FCDE-79E0-49F5-A381-232AB935D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23">
              <a:extLst>
                <a:ext uri="{FF2B5EF4-FFF2-40B4-BE49-F238E27FC236}">
                  <a16:creationId xmlns:a16="http://schemas.microsoft.com/office/drawing/2014/main" id="{0E27297F-31E8-46C6-8569-1FD12C653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24">
              <a:extLst>
                <a:ext uri="{FF2B5EF4-FFF2-40B4-BE49-F238E27FC236}">
                  <a16:creationId xmlns:a16="http://schemas.microsoft.com/office/drawing/2014/main" id="{A374C063-2A46-4D9F-A085-0FB2F194C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5EED1B4E-3389-3097-C795-E5EEDD479A94}"/>
              </a:ext>
            </a:extLst>
          </p:cNvPr>
          <p:cNvSpPr>
            <a:spLocks noGrp="1"/>
          </p:cNvSpPr>
          <p:nvPr>
            <p:ph idx="4294967295"/>
          </p:nvPr>
        </p:nvSpPr>
        <p:spPr>
          <a:xfrm>
            <a:off x="786383" y="1942026"/>
            <a:ext cx="3761709" cy="4239318"/>
          </a:xfrm>
        </p:spPr>
        <p:txBody>
          <a:bodyPr vert="horz" lIns="91440" tIns="45720" rIns="91440" bIns="45720" rtlCol="0" anchor="t">
            <a:normAutofit/>
          </a:bodyPr>
          <a:lstStyle/>
          <a:p>
            <a:pPr marL="0" marR="0" indent="0">
              <a:spcBef>
                <a:spcPts val="0"/>
              </a:spcBef>
              <a:spcAft>
                <a:spcPts val="800"/>
              </a:spcAft>
              <a:buNone/>
            </a:pPr>
            <a:r>
              <a:rPr lang="en-US" b="1">
                <a:solidFill>
                  <a:srgbClr val="002060"/>
                </a:solidFill>
                <a:effectLst/>
                <a:latin typeface="Bradley Hand ITC" panose="03070402050302030203" pitchFamily="66" charset="0"/>
                <a:cs typeface="Dreaming Outloud Script Pro" panose="03050502040304050704" pitchFamily="66" charset="0"/>
              </a:rPr>
              <a:t>Self-care is not an act of selfishness.</a:t>
            </a:r>
          </a:p>
          <a:p>
            <a:pPr marL="0" marR="0" indent="0">
              <a:spcBef>
                <a:spcPts val="0"/>
              </a:spcBef>
              <a:spcAft>
                <a:spcPts val="800"/>
              </a:spcAft>
              <a:buNone/>
            </a:pPr>
            <a:r>
              <a:rPr lang="en-US" b="1">
                <a:solidFill>
                  <a:srgbClr val="002060"/>
                </a:solidFill>
                <a:effectLst/>
                <a:latin typeface="Bradley Hand ITC" panose="03070402050302030203" pitchFamily="66" charset="0"/>
                <a:cs typeface="Dreaming Outloud Script Pro" panose="03050502040304050704" pitchFamily="66" charset="0"/>
              </a:rPr>
              <a:t>When we are kind and generous with ourselves, we can pour kindness and love into others.</a:t>
            </a:r>
          </a:p>
          <a:p>
            <a:pPr marL="0" marR="0" indent="0">
              <a:spcBef>
                <a:spcPts val="0"/>
              </a:spcBef>
              <a:spcAft>
                <a:spcPts val="800"/>
              </a:spcAft>
              <a:buNone/>
            </a:pPr>
            <a:r>
              <a:rPr lang="en-US" sz="2000" b="1">
                <a:solidFill>
                  <a:srgbClr val="002060"/>
                </a:solidFill>
                <a:effectLst/>
                <a:latin typeface="Bradley Hand ITC" panose="03070402050302030203" pitchFamily="66" charset="0"/>
                <a:cs typeface="Dreaming Outloud Script Pro" panose="03050502040304050704" pitchFamily="66" charset="0"/>
              </a:rPr>
              <a:t>         </a:t>
            </a:r>
            <a:r>
              <a:rPr lang="en-US" sz="1800" b="1">
                <a:solidFill>
                  <a:srgbClr val="002060"/>
                </a:solidFill>
                <a:effectLst/>
                <a:latin typeface="Bradley Hand ITC" panose="03070402050302030203" pitchFamily="66" charset="0"/>
                <a:cs typeface="Dreaming Outloud Script Pro" panose="03050502040304050704" pitchFamily="66" charset="0"/>
              </a:rPr>
              <a:t>     -Anita Ojeda</a:t>
            </a:r>
          </a:p>
          <a:p>
            <a:endParaRPr lang="en-US" sz="1800" dirty="0">
              <a:solidFill>
                <a:schemeClr val="tx2"/>
              </a:solidFill>
            </a:endParaRPr>
          </a:p>
        </p:txBody>
      </p:sp>
    </p:spTree>
    <p:extLst>
      <p:ext uri="{BB962C8B-B14F-4D97-AF65-F5344CB8AC3E}">
        <p14:creationId xmlns:p14="http://schemas.microsoft.com/office/powerpoint/2010/main" val="2868565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D9C414A-A284-4D73-B9C7-54C138F6DC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0B1264-6F75-74A9-3A5D-42D7171E81E1}"/>
              </a:ext>
            </a:extLst>
          </p:cNvPr>
          <p:cNvSpPr>
            <a:spLocks noGrp="1"/>
          </p:cNvSpPr>
          <p:nvPr>
            <p:ph type="title"/>
          </p:nvPr>
        </p:nvSpPr>
        <p:spPr>
          <a:xfrm>
            <a:off x="935862" y="680481"/>
            <a:ext cx="3636138" cy="4076713"/>
          </a:xfrm>
        </p:spPr>
        <p:txBody>
          <a:bodyPr vert="horz" lIns="91440" tIns="45720" rIns="91440" bIns="45720" rtlCol="0" anchor="b">
            <a:normAutofit/>
          </a:bodyPr>
          <a:lstStyle/>
          <a:p>
            <a:pPr algn="ctr"/>
            <a:r>
              <a:rPr lang="en-US" kern="1200" dirty="0">
                <a:solidFill>
                  <a:schemeClr val="tx1">
                    <a:lumMod val="65000"/>
                    <a:lumOff val="35000"/>
                  </a:schemeClr>
                </a:solidFill>
                <a:latin typeface="+mj-lt"/>
                <a:ea typeface="+mj-ea"/>
                <a:cs typeface="+mj-cs"/>
              </a:rPr>
              <a:t>Be good to yourself.</a:t>
            </a:r>
            <a:br>
              <a:rPr lang="en-US" kern="1200" dirty="0">
                <a:solidFill>
                  <a:schemeClr val="tx1">
                    <a:lumMod val="65000"/>
                    <a:lumOff val="35000"/>
                  </a:schemeClr>
                </a:solidFill>
                <a:latin typeface="+mj-lt"/>
                <a:ea typeface="+mj-ea"/>
                <a:cs typeface="+mj-cs"/>
              </a:rPr>
            </a:br>
            <a:br>
              <a:rPr lang="en-US" kern="1200" dirty="0">
                <a:solidFill>
                  <a:schemeClr val="tx1">
                    <a:lumMod val="65000"/>
                    <a:lumOff val="35000"/>
                  </a:schemeClr>
                </a:solidFill>
                <a:latin typeface="+mj-lt"/>
                <a:ea typeface="+mj-ea"/>
                <a:cs typeface="+mj-cs"/>
              </a:rPr>
            </a:br>
            <a:br>
              <a:rPr lang="en-US" kern="1200" dirty="0">
                <a:solidFill>
                  <a:schemeClr val="tx1">
                    <a:lumMod val="65000"/>
                    <a:lumOff val="35000"/>
                  </a:schemeClr>
                </a:solidFill>
                <a:latin typeface="+mj-lt"/>
                <a:ea typeface="+mj-ea"/>
                <a:cs typeface="+mj-cs"/>
              </a:rPr>
            </a:br>
            <a:br>
              <a:rPr lang="en-US" kern="1200" dirty="0">
                <a:solidFill>
                  <a:schemeClr val="tx1">
                    <a:lumMod val="65000"/>
                    <a:lumOff val="35000"/>
                  </a:schemeClr>
                </a:solidFill>
                <a:latin typeface="+mj-lt"/>
                <a:ea typeface="+mj-ea"/>
                <a:cs typeface="+mj-cs"/>
              </a:rPr>
            </a:br>
            <a:r>
              <a:rPr lang="en-US" b="1" i="1" kern="1200" dirty="0">
                <a:solidFill>
                  <a:schemeClr val="tx1">
                    <a:lumMod val="65000"/>
                    <a:lumOff val="35000"/>
                  </a:schemeClr>
                </a:solidFill>
                <a:latin typeface="+mj-lt"/>
                <a:ea typeface="+mj-ea"/>
                <a:cs typeface="+mj-cs"/>
              </a:rPr>
              <a:t>Thank you!</a:t>
            </a:r>
          </a:p>
        </p:txBody>
      </p:sp>
      <p:sp>
        <p:nvSpPr>
          <p:cNvPr id="29" name="Rectangle 28">
            <a:extLst>
              <a:ext uri="{FF2B5EF4-FFF2-40B4-BE49-F238E27FC236}">
                <a16:creationId xmlns:a16="http://schemas.microsoft.com/office/drawing/2014/main" id="{A3DAD80A-CFC8-4003-858B-671FF2048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5045" y="0"/>
            <a:ext cx="7406956"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Content Placeholder 4" descr="Close-up of rose bouquet">
            <a:extLst>
              <a:ext uri="{FF2B5EF4-FFF2-40B4-BE49-F238E27FC236}">
                <a16:creationId xmlns:a16="http://schemas.microsoft.com/office/drawing/2014/main" id="{C9FE6E9B-2F34-A9FC-FB5B-C4E88124F77D}"/>
              </a:ext>
            </a:extLst>
          </p:cNvPr>
          <p:cNvPicPr>
            <a:picLocks noGrp="1" noChangeAspect="1"/>
          </p:cNvPicPr>
          <p:nvPr>
            <p:ph idx="1"/>
          </p:nvPr>
        </p:nvPicPr>
        <p:blipFill rotWithShape="1">
          <a:blip r:embed="rId2"/>
          <a:srcRect l="24308" r="17684" b="2"/>
          <a:stretch/>
        </p:blipFill>
        <p:spPr>
          <a:xfrm>
            <a:off x="6100077" y="680483"/>
            <a:ext cx="4777204" cy="5497034"/>
          </a:xfrm>
          <a:prstGeom prst="rect">
            <a:avLst/>
          </a:prstGeom>
        </p:spPr>
      </p:pic>
    </p:spTree>
    <p:extLst>
      <p:ext uri="{BB962C8B-B14F-4D97-AF65-F5344CB8AC3E}">
        <p14:creationId xmlns:p14="http://schemas.microsoft.com/office/powerpoint/2010/main" val="2841597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552F8D-E327-A4A2-328D-5188872F6375}"/>
              </a:ext>
            </a:extLst>
          </p:cNvPr>
          <p:cNvSpPr>
            <a:spLocks noGrp="1"/>
          </p:cNvSpPr>
          <p:nvPr>
            <p:ph type="title"/>
          </p:nvPr>
        </p:nvSpPr>
        <p:spPr>
          <a:xfrm>
            <a:off x="1008184" y="605293"/>
            <a:ext cx="9870831" cy="567015"/>
          </a:xfrm>
        </p:spPr>
        <p:txBody>
          <a:bodyPr anchor="ctr">
            <a:normAutofit fontScale="90000"/>
          </a:bodyPr>
          <a:lstStyle/>
          <a:p>
            <a:pPr algn="ctr"/>
            <a:r>
              <a:rPr lang="en-US" sz="4000" dirty="0"/>
              <a:t>Our next speakers:</a:t>
            </a:r>
          </a:p>
        </p:txBody>
      </p:sp>
      <p:sp>
        <p:nvSpPr>
          <p:cNvPr id="3" name="Content Placeholder 2">
            <a:extLst>
              <a:ext uri="{FF2B5EF4-FFF2-40B4-BE49-F238E27FC236}">
                <a16:creationId xmlns:a16="http://schemas.microsoft.com/office/drawing/2014/main" id="{33FA81A0-BA04-2AC4-D16F-FB27EE067382}"/>
              </a:ext>
            </a:extLst>
          </p:cNvPr>
          <p:cNvSpPr>
            <a:spLocks noGrp="1"/>
          </p:cNvSpPr>
          <p:nvPr>
            <p:ph idx="1"/>
          </p:nvPr>
        </p:nvSpPr>
        <p:spPr>
          <a:xfrm>
            <a:off x="1008184" y="1459906"/>
            <a:ext cx="10175630" cy="1859309"/>
          </a:xfrm>
        </p:spPr>
        <p:txBody>
          <a:bodyPr anchor="ctr">
            <a:normAutofit/>
          </a:bodyPr>
          <a:lstStyle/>
          <a:p>
            <a:pPr marL="0" indent="0" algn="ctr">
              <a:buNone/>
            </a:pPr>
            <a:r>
              <a:rPr lang="en-US" sz="3600" dirty="0"/>
              <a:t>Cari Eyre, Dementia Director</a:t>
            </a:r>
          </a:p>
          <a:p>
            <a:pPr marL="0" indent="0" algn="ctr">
              <a:buNone/>
            </a:pPr>
            <a:r>
              <a:rPr lang="en-US" sz="3600" dirty="0"/>
              <a:t>Jessica Emick, Care Navigator</a:t>
            </a:r>
          </a:p>
        </p:txBody>
      </p:sp>
      <p:pic>
        <p:nvPicPr>
          <p:cNvPr id="6" name="Picture 5" descr="A picture containing text, font, graphic design, graphics&#10;&#10;Description automatically generated">
            <a:extLst>
              <a:ext uri="{FF2B5EF4-FFF2-40B4-BE49-F238E27FC236}">
                <a16:creationId xmlns:a16="http://schemas.microsoft.com/office/drawing/2014/main" id="{7D9D2026-54A3-94E8-D4A5-99EC06C87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8670" y="3606813"/>
            <a:ext cx="5374660" cy="1934182"/>
          </a:xfrm>
          <a:prstGeom prst="rect">
            <a:avLst/>
          </a:prstGeom>
        </p:spPr>
      </p:pic>
    </p:spTree>
    <p:extLst>
      <p:ext uri="{BB962C8B-B14F-4D97-AF65-F5344CB8AC3E}">
        <p14:creationId xmlns:p14="http://schemas.microsoft.com/office/powerpoint/2010/main" val="3124520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4B455D-7556-4A0C-989E-97A2AF662F47}"/>
              </a:ext>
            </a:extLst>
          </p:cNvPr>
          <p:cNvSpPr>
            <a:spLocks noGrp="1"/>
          </p:cNvSpPr>
          <p:nvPr>
            <p:ph type="ctrTitle"/>
          </p:nvPr>
        </p:nvSpPr>
        <p:spPr>
          <a:xfrm>
            <a:off x="963419" y="3429000"/>
            <a:ext cx="10750068" cy="1303635"/>
          </a:xfrm>
        </p:spPr>
        <p:txBody>
          <a:bodyPr>
            <a:normAutofit/>
          </a:bodyPr>
          <a:lstStyle/>
          <a:p>
            <a:pPr algn="ctr"/>
            <a:r>
              <a:rPr lang="en-US" dirty="0"/>
              <a:t>Florida’s Alzheimer’s and Related Dementia Infrastructure</a:t>
            </a:r>
          </a:p>
        </p:txBody>
      </p:sp>
    </p:spTree>
    <p:extLst>
      <p:ext uri="{BB962C8B-B14F-4D97-AF65-F5344CB8AC3E}">
        <p14:creationId xmlns:p14="http://schemas.microsoft.com/office/powerpoint/2010/main" val="2216709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7ECA2-6AC0-4B5A-B334-7926F94A2EA4}"/>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47EC1C3B-3107-4440-A697-23282F6FAB09}"/>
              </a:ext>
            </a:extLst>
          </p:cNvPr>
          <p:cNvSpPr>
            <a:spLocks noGrp="1"/>
          </p:cNvSpPr>
          <p:nvPr>
            <p:ph sz="half" idx="2"/>
          </p:nvPr>
        </p:nvSpPr>
        <p:spPr/>
        <p:txBody>
          <a:bodyPr/>
          <a:lstStyle/>
          <a:p>
            <a:r>
              <a:rPr lang="en-US" dirty="0">
                <a:solidFill>
                  <a:schemeClr val="bg1"/>
                </a:solidFill>
              </a:rPr>
              <a:t>Florida prevalence</a:t>
            </a:r>
          </a:p>
          <a:p>
            <a:r>
              <a:rPr lang="en-US" dirty="0">
                <a:solidFill>
                  <a:schemeClr val="bg1"/>
                </a:solidFill>
              </a:rPr>
              <a:t>DOEA milestones</a:t>
            </a:r>
          </a:p>
          <a:p>
            <a:r>
              <a:rPr lang="en-US" dirty="0">
                <a:solidFill>
                  <a:schemeClr val="bg1"/>
                </a:solidFill>
              </a:rPr>
              <a:t>DOEA current programs</a:t>
            </a:r>
          </a:p>
          <a:p>
            <a:r>
              <a:rPr lang="en-US" dirty="0">
                <a:solidFill>
                  <a:schemeClr val="bg1"/>
                </a:solidFill>
              </a:rPr>
              <a:t>Florida Alzheimer’s Center of Excellence</a:t>
            </a:r>
          </a:p>
          <a:p>
            <a:r>
              <a:rPr lang="en-US" dirty="0">
                <a:solidFill>
                  <a:schemeClr val="bg1"/>
                </a:solidFill>
              </a:rPr>
              <a:t>State Health Improvement Plan</a:t>
            </a:r>
          </a:p>
        </p:txBody>
      </p:sp>
    </p:spTree>
    <p:extLst>
      <p:ext uri="{BB962C8B-B14F-4D97-AF65-F5344CB8AC3E}">
        <p14:creationId xmlns:p14="http://schemas.microsoft.com/office/powerpoint/2010/main" val="4109148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4C6D88-7576-4ADA-A765-BEC4D5A6993B}"/>
              </a:ext>
            </a:extLst>
          </p:cNvPr>
          <p:cNvSpPr>
            <a:spLocks noGrp="1"/>
          </p:cNvSpPr>
          <p:nvPr>
            <p:ph sz="half" idx="2"/>
          </p:nvPr>
        </p:nvSpPr>
        <p:spPr>
          <a:xfrm>
            <a:off x="609600" y="1797083"/>
            <a:ext cx="5386917" cy="3951288"/>
          </a:xfrm>
        </p:spPr>
        <p:txBody>
          <a:bodyPr>
            <a:normAutofit/>
          </a:bodyPr>
          <a:lstStyle/>
          <a:p>
            <a:r>
              <a:rPr lang="en-US" dirty="0"/>
              <a:t>Approximately 580,000 Floridians live with AD.</a:t>
            </a:r>
          </a:p>
          <a:p>
            <a:r>
              <a:rPr lang="en-US" dirty="0"/>
              <a:t>Florida has the second highest prevalence of AD</a:t>
            </a:r>
          </a:p>
          <a:p>
            <a:r>
              <a:rPr lang="en-US" dirty="0"/>
              <a:t>By 2025, projected that there will be 720,000 Floridians with AD</a:t>
            </a:r>
          </a:p>
          <a:p>
            <a:endParaRPr lang="en-US" dirty="0"/>
          </a:p>
        </p:txBody>
      </p:sp>
      <p:sp>
        <p:nvSpPr>
          <p:cNvPr id="3" name="Content Placeholder 2">
            <a:extLst>
              <a:ext uri="{FF2B5EF4-FFF2-40B4-BE49-F238E27FC236}">
                <a16:creationId xmlns:a16="http://schemas.microsoft.com/office/drawing/2014/main" id="{B0A5DF46-D3B5-456D-B67B-9F6070AD0695}"/>
              </a:ext>
            </a:extLst>
          </p:cNvPr>
          <p:cNvSpPr>
            <a:spLocks noGrp="1"/>
          </p:cNvSpPr>
          <p:nvPr>
            <p:ph sz="quarter" idx="4"/>
          </p:nvPr>
        </p:nvSpPr>
        <p:spPr>
          <a:xfrm>
            <a:off x="6193368" y="1797083"/>
            <a:ext cx="5389033" cy="3951288"/>
          </a:xfrm>
        </p:spPr>
        <p:txBody>
          <a:bodyPr>
            <a:normAutofit/>
          </a:bodyPr>
          <a:lstStyle/>
          <a:p>
            <a:r>
              <a:rPr lang="en-US" dirty="0"/>
              <a:t>African Americans are 2x likely as their white counterparts to develop AD</a:t>
            </a:r>
          </a:p>
          <a:p>
            <a:r>
              <a:rPr lang="en-US" dirty="0"/>
              <a:t>Hispanics are 1.5x as likely</a:t>
            </a:r>
          </a:p>
        </p:txBody>
      </p:sp>
      <p:sp>
        <p:nvSpPr>
          <p:cNvPr id="4" name="Title 3">
            <a:extLst>
              <a:ext uri="{FF2B5EF4-FFF2-40B4-BE49-F238E27FC236}">
                <a16:creationId xmlns:a16="http://schemas.microsoft.com/office/drawing/2014/main" id="{84E0621F-8D0A-4195-B4CF-02E1C724E330}"/>
              </a:ext>
            </a:extLst>
          </p:cNvPr>
          <p:cNvSpPr>
            <a:spLocks noGrp="1"/>
          </p:cNvSpPr>
          <p:nvPr>
            <p:ph type="title"/>
          </p:nvPr>
        </p:nvSpPr>
        <p:spPr>
          <a:xfrm>
            <a:off x="609600" y="781383"/>
            <a:ext cx="10972800" cy="770139"/>
          </a:xfrm>
        </p:spPr>
        <p:txBody>
          <a:bodyPr>
            <a:normAutofit/>
          </a:bodyPr>
          <a:lstStyle/>
          <a:p>
            <a:r>
              <a:rPr lang="en-US" dirty="0">
                <a:solidFill>
                  <a:srgbClr val="002C73"/>
                </a:solidFill>
              </a:rPr>
              <a:t>Florida’s Prevalence of Alzheimer’s</a:t>
            </a:r>
          </a:p>
        </p:txBody>
      </p:sp>
    </p:spTree>
    <p:extLst>
      <p:ext uri="{BB962C8B-B14F-4D97-AF65-F5344CB8AC3E}">
        <p14:creationId xmlns:p14="http://schemas.microsoft.com/office/powerpoint/2010/main" val="40372852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F60B1-449A-41B4-B4CC-E2F8A81459C5}"/>
              </a:ext>
            </a:extLst>
          </p:cNvPr>
          <p:cNvSpPr>
            <a:spLocks noGrp="1"/>
          </p:cNvSpPr>
          <p:nvPr>
            <p:ph type="title"/>
          </p:nvPr>
        </p:nvSpPr>
        <p:spPr/>
        <p:txBody>
          <a:bodyPr>
            <a:normAutofit/>
          </a:bodyPr>
          <a:lstStyle/>
          <a:p>
            <a:r>
              <a:rPr lang="en-US" dirty="0">
                <a:solidFill>
                  <a:schemeClr val="accent4"/>
                </a:solidFill>
              </a:rPr>
              <a:t>Role of DOEA</a:t>
            </a:r>
          </a:p>
        </p:txBody>
      </p:sp>
      <p:pic>
        <p:nvPicPr>
          <p:cNvPr id="5" name="Content Placeholder 4">
            <a:extLst>
              <a:ext uri="{FF2B5EF4-FFF2-40B4-BE49-F238E27FC236}">
                <a16:creationId xmlns:a16="http://schemas.microsoft.com/office/drawing/2014/main" id="{D66E628C-576B-4AB9-A388-D312B9BF6E54}"/>
              </a:ext>
            </a:extLst>
          </p:cNvPr>
          <p:cNvPicPr>
            <a:picLocks noGrp="1" noChangeAspect="1"/>
          </p:cNvPicPr>
          <p:nvPr>
            <p:ph idx="1"/>
          </p:nvPr>
        </p:nvPicPr>
        <p:blipFill>
          <a:blip r:embed="rId2"/>
          <a:stretch>
            <a:fillRect/>
          </a:stretch>
        </p:blipFill>
        <p:spPr>
          <a:xfrm>
            <a:off x="6968289" y="728133"/>
            <a:ext cx="4021223" cy="4580467"/>
          </a:xfrm>
          <a:prstGeom prst="rect">
            <a:avLst/>
          </a:prstGeom>
        </p:spPr>
      </p:pic>
      <p:sp>
        <p:nvSpPr>
          <p:cNvPr id="4" name="Text Placeholder 3">
            <a:extLst>
              <a:ext uri="{FF2B5EF4-FFF2-40B4-BE49-F238E27FC236}">
                <a16:creationId xmlns:a16="http://schemas.microsoft.com/office/drawing/2014/main" id="{CED34562-5CF9-4221-93B1-25AD3A3A4098}"/>
              </a:ext>
            </a:extLst>
          </p:cNvPr>
          <p:cNvSpPr>
            <a:spLocks noGrp="1"/>
          </p:cNvSpPr>
          <p:nvPr>
            <p:ph type="body" sz="half" idx="2"/>
          </p:nvPr>
        </p:nvSpPr>
        <p:spPr/>
        <p:txBody>
          <a:bodyPr>
            <a:normAutofit/>
          </a:bodyPr>
          <a:lstStyle/>
          <a:p>
            <a:r>
              <a:rPr lang="en-US" dirty="0">
                <a:solidFill>
                  <a:schemeClr val="accent1">
                    <a:lumMod val="20000"/>
                    <a:lumOff val="80000"/>
                  </a:schemeClr>
                </a:solidFill>
              </a:rPr>
              <a:t>Responsible for administering the human services and long-term care programs</a:t>
            </a:r>
          </a:p>
          <a:p>
            <a:r>
              <a:rPr lang="en-US" dirty="0">
                <a:solidFill>
                  <a:schemeClr val="accent1">
                    <a:lumMod val="20000"/>
                    <a:lumOff val="80000"/>
                  </a:schemeClr>
                </a:solidFill>
              </a:rPr>
              <a:t>Secretary Michelle Branham, appointed in December, 2021.</a:t>
            </a:r>
          </a:p>
        </p:txBody>
      </p:sp>
    </p:spTree>
    <p:extLst>
      <p:ext uri="{BB962C8B-B14F-4D97-AF65-F5344CB8AC3E}">
        <p14:creationId xmlns:p14="http://schemas.microsoft.com/office/powerpoint/2010/main" val="4831153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chart&#10;&#10;Description automatically generated">
            <a:extLst>
              <a:ext uri="{FF2B5EF4-FFF2-40B4-BE49-F238E27FC236}">
                <a16:creationId xmlns:a16="http://schemas.microsoft.com/office/drawing/2014/main" id="{F190A270-8780-49D2-9536-532FABB04006}"/>
              </a:ext>
            </a:extLst>
          </p:cNvPr>
          <p:cNvPicPr>
            <a:picLocks noGrp="1" noChangeAspect="1"/>
          </p:cNvPicPr>
          <p:nvPr>
            <p:ph sz="half" idx="4294967295"/>
          </p:nvPr>
        </p:nvPicPr>
        <p:blipFill rotWithShape="1">
          <a:blip r:embed="rId2"/>
          <a:srcRect r="2396" b="47671"/>
          <a:stretch/>
        </p:blipFill>
        <p:spPr>
          <a:xfrm>
            <a:off x="1674285" y="66588"/>
            <a:ext cx="9269255" cy="6429464"/>
          </a:xfrm>
          <a:prstGeom prst="rect">
            <a:avLst/>
          </a:prstGeom>
        </p:spPr>
      </p:pic>
    </p:spTree>
    <p:extLst>
      <p:ext uri="{BB962C8B-B14F-4D97-AF65-F5344CB8AC3E}">
        <p14:creationId xmlns:p14="http://schemas.microsoft.com/office/powerpoint/2010/main" val="640213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4C6D88-7576-4ADA-A765-BEC4D5A6993B}"/>
              </a:ext>
            </a:extLst>
          </p:cNvPr>
          <p:cNvSpPr>
            <a:spLocks noGrp="1"/>
          </p:cNvSpPr>
          <p:nvPr>
            <p:ph sz="half" idx="2"/>
          </p:nvPr>
        </p:nvSpPr>
        <p:spPr>
          <a:xfrm>
            <a:off x="361025" y="1797083"/>
            <a:ext cx="5386917" cy="3951288"/>
          </a:xfrm>
        </p:spPr>
        <p:txBody>
          <a:bodyPr>
            <a:normAutofit/>
          </a:bodyPr>
          <a:lstStyle/>
          <a:p>
            <a:r>
              <a:rPr lang="en-US" dirty="0">
                <a:solidFill>
                  <a:srgbClr val="002060"/>
                </a:solidFill>
              </a:rPr>
              <a:t>The Alzheimer’s Disease Initiative.</a:t>
            </a:r>
          </a:p>
          <a:p>
            <a:pPr marL="457200" lvl="1" indent="0">
              <a:buNone/>
            </a:pPr>
            <a:r>
              <a:rPr lang="en-US" dirty="0"/>
              <a:t>- Supportive services such as counseling, consumable medical supplies, respite care</a:t>
            </a:r>
          </a:p>
          <a:p>
            <a:pPr marL="457200" lvl="1" indent="0">
              <a:buNone/>
            </a:pPr>
            <a:r>
              <a:rPr lang="en-US" dirty="0"/>
              <a:t>- MDCs to diagnose, educate, train, and conduct research, treatment and referrals</a:t>
            </a:r>
          </a:p>
          <a:p>
            <a:pPr marL="457200" lvl="1" indent="0">
              <a:buNone/>
            </a:pPr>
            <a:r>
              <a:rPr lang="en-US" dirty="0"/>
              <a:t>- Florida Brain Bank</a:t>
            </a:r>
          </a:p>
          <a:p>
            <a:endParaRPr lang="en-US" dirty="0"/>
          </a:p>
        </p:txBody>
      </p:sp>
      <p:sp>
        <p:nvSpPr>
          <p:cNvPr id="3" name="Content Placeholder 2">
            <a:extLst>
              <a:ext uri="{FF2B5EF4-FFF2-40B4-BE49-F238E27FC236}">
                <a16:creationId xmlns:a16="http://schemas.microsoft.com/office/drawing/2014/main" id="{B0A5DF46-D3B5-456D-B67B-9F6070AD0695}"/>
              </a:ext>
            </a:extLst>
          </p:cNvPr>
          <p:cNvSpPr>
            <a:spLocks noGrp="1"/>
          </p:cNvSpPr>
          <p:nvPr>
            <p:ph sz="quarter" idx="4"/>
          </p:nvPr>
        </p:nvSpPr>
        <p:spPr>
          <a:xfrm>
            <a:off x="5619566" y="1797083"/>
            <a:ext cx="5962836" cy="3951288"/>
          </a:xfrm>
        </p:spPr>
        <p:txBody>
          <a:bodyPr>
            <a:normAutofit/>
          </a:bodyPr>
          <a:lstStyle/>
          <a:p>
            <a:r>
              <a:rPr lang="en-US" dirty="0">
                <a:solidFill>
                  <a:srgbClr val="002060"/>
                </a:solidFill>
              </a:rPr>
              <a:t>Community Care for the Elderly</a:t>
            </a:r>
            <a:endParaRPr lang="en-US" dirty="0"/>
          </a:p>
          <a:p>
            <a:pPr marL="0" indent="0">
              <a:buNone/>
            </a:pPr>
            <a:endParaRPr lang="en-US" sz="2800" dirty="0"/>
          </a:p>
          <a:p>
            <a:pPr marL="0" indent="0">
              <a:buNone/>
            </a:pPr>
            <a:r>
              <a:rPr lang="en-US" sz="2800" dirty="0"/>
              <a:t>Provides community-based services organized on a continuum of care to help functionally impaired elders live in the least restrictive, yet most cost-effective environment that suits their needs.</a:t>
            </a:r>
          </a:p>
          <a:p>
            <a:endParaRPr lang="en-US" dirty="0"/>
          </a:p>
        </p:txBody>
      </p:sp>
      <p:sp>
        <p:nvSpPr>
          <p:cNvPr id="4" name="Title 3">
            <a:extLst>
              <a:ext uri="{FF2B5EF4-FFF2-40B4-BE49-F238E27FC236}">
                <a16:creationId xmlns:a16="http://schemas.microsoft.com/office/drawing/2014/main" id="{84E0621F-8D0A-4195-B4CF-02E1C724E330}"/>
              </a:ext>
            </a:extLst>
          </p:cNvPr>
          <p:cNvSpPr>
            <a:spLocks noGrp="1"/>
          </p:cNvSpPr>
          <p:nvPr>
            <p:ph type="title"/>
          </p:nvPr>
        </p:nvSpPr>
        <p:spPr>
          <a:xfrm>
            <a:off x="609600" y="781383"/>
            <a:ext cx="10972800" cy="770139"/>
          </a:xfrm>
        </p:spPr>
        <p:txBody>
          <a:bodyPr>
            <a:normAutofit/>
          </a:bodyPr>
          <a:lstStyle/>
          <a:p>
            <a:r>
              <a:rPr lang="en-US" dirty="0">
                <a:solidFill>
                  <a:srgbClr val="002C73"/>
                </a:solidFill>
              </a:rPr>
              <a:t>Respite Services in Florida</a:t>
            </a:r>
          </a:p>
        </p:txBody>
      </p:sp>
    </p:spTree>
    <p:extLst>
      <p:ext uri="{BB962C8B-B14F-4D97-AF65-F5344CB8AC3E}">
        <p14:creationId xmlns:p14="http://schemas.microsoft.com/office/powerpoint/2010/main" val="17573629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F1DC90-2805-4064-96F7-340F5547C05B}"/>
              </a:ext>
            </a:extLst>
          </p:cNvPr>
          <p:cNvSpPr>
            <a:spLocks noGrp="1"/>
          </p:cNvSpPr>
          <p:nvPr>
            <p:ph type="title"/>
          </p:nvPr>
        </p:nvSpPr>
        <p:spPr/>
        <p:txBody>
          <a:bodyPr>
            <a:normAutofit/>
          </a:bodyPr>
          <a:lstStyle/>
          <a:p>
            <a:r>
              <a:rPr lang="en-US" dirty="0">
                <a:solidFill>
                  <a:srgbClr val="FFC000"/>
                </a:solidFill>
              </a:rPr>
              <a:t>Resources in Florida</a:t>
            </a:r>
          </a:p>
        </p:txBody>
      </p:sp>
      <p:pic>
        <p:nvPicPr>
          <p:cNvPr id="3" name="Content Placeholder 2" descr="A picture containing timeline&#10;&#10;Description automatically generated">
            <a:extLst>
              <a:ext uri="{FF2B5EF4-FFF2-40B4-BE49-F238E27FC236}">
                <a16:creationId xmlns:a16="http://schemas.microsoft.com/office/drawing/2014/main" id="{ADD6F7C3-E977-425B-9F4A-34B128EDF563}"/>
              </a:ext>
            </a:extLst>
          </p:cNvPr>
          <p:cNvPicPr>
            <a:picLocks noGrp="1" noChangeAspect="1"/>
          </p:cNvPicPr>
          <p:nvPr>
            <p:ph idx="1"/>
          </p:nvPr>
        </p:nvPicPr>
        <p:blipFill>
          <a:blip r:embed="rId2"/>
          <a:stretch>
            <a:fillRect/>
          </a:stretch>
        </p:blipFill>
        <p:spPr>
          <a:xfrm>
            <a:off x="6466638" y="-59617"/>
            <a:ext cx="5325465" cy="6917617"/>
          </a:xfrm>
        </p:spPr>
      </p:pic>
      <p:sp>
        <p:nvSpPr>
          <p:cNvPr id="6" name="Text Placeholder 5">
            <a:extLst>
              <a:ext uri="{FF2B5EF4-FFF2-40B4-BE49-F238E27FC236}">
                <a16:creationId xmlns:a16="http://schemas.microsoft.com/office/drawing/2014/main" id="{966D5832-848C-4AE7-9300-FC59D8168D66}"/>
              </a:ext>
            </a:extLst>
          </p:cNvPr>
          <p:cNvSpPr>
            <a:spLocks noGrp="1"/>
          </p:cNvSpPr>
          <p:nvPr>
            <p:ph type="body" sz="half" idx="2"/>
          </p:nvPr>
        </p:nvSpPr>
        <p:spPr/>
        <p:txBody>
          <a:bodyPr>
            <a:normAutofit/>
          </a:bodyPr>
          <a:lstStyle/>
          <a:p>
            <a:pPr>
              <a:buFont typeface="Arial" panose="020B0604020202020204" pitchFamily="34" charset="0"/>
              <a:buChar char="•"/>
            </a:pPr>
            <a:r>
              <a:rPr lang="en-US" dirty="0">
                <a:solidFill>
                  <a:schemeClr val="accent4">
                    <a:lumMod val="40000"/>
                    <a:lumOff val="60000"/>
                  </a:schemeClr>
                </a:solidFill>
              </a:rPr>
              <a:t>Memory Disorder Clinics</a:t>
            </a:r>
          </a:p>
          <a:p>
            <a:pPr lvl="1">
              <a:buFont typeface="Arial" panose="020B0604020202020204" pitchFamily="34" charset="0"/>
              <a:buChar char="•"/>
            </a:pPr>
            <a:r>
              <a:rPr lang="en-US" dirty="0">
                <a:solidFill>
                  <a:schemeClr val="accent4">
                    <a:lumMod val="40000"/>
                    <a:lumOff val="60000"/>
                  </a:schemeClr>
                </a:solidFill>
              </a:rPr>
              <a:t>State-funded, statutorily-established to conduct research and training in a diagnostic and therapeutic setting for PLWD.</a:t>
            </a:r>
          </a:p>
        </p:txBody>
      </p:sp>
    </p:spTree>
    <p:extLst>
      <p:ext uri="{BB962C8B-B14F-4D97-AF65-F5344CB8AC3E}">
        <p14:creationId xmlns:p14="http://schemas.microsoft.com/office/powerpoint/2010/main" val="360592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A9186-C7F0-3871-D937-4F7ABDE6D396}"/>
              </a:ext>
            </a:extLst>
          </p:cNvPr>
          <p:cNvSpPr>
            <a:spLocks noGrp="1"/>
          </p:cNvSpPr>
          <p:nvPr>
            <p:ph type="title"/>
          </p:nvPr>
        </p:nvSpPr>
        <p:spPr/>
        <p:txBody>
          <a:bodyPr/>
          <a:lstStyle/>
          <a:p>
            <a:pPr algn="ctr"/>
            <a:r>
              <a:rPr lang="en-US" b="1" dirty="0">
                <a:solidFill>
                  <a:srgbClr val="0070C0"/>
                </a:solidFill>
              </a:rPr>
              <a:t>The Caregiver Coalition of Northeast Florida</a:t>
            </a:r>
            <a:br>
              <a:rPr lang="en-US" dirty="0"/>
            </a:br>
            <a:r>
              <a:rPr lang="en-US" i="1" dirty="0"/>
              <a:t>a program of ElderSource</a:t>
            </a:r>
          </a:p>
        </p:txBody>
      </p:sp>
      <p:pic>
        <p:nvPicPr>
          <p:cNvPr id="4" name="Content Placeholder 6" descr="A picture containing text, font, graphics, graphic design&#10;&#10;Description automatically generated">
            <a:extLst>
              <a:ext uri="{FF2B5EF4-FFF2-40B4-BE49-F238E27FC236}">
                <a16:creationId xmlns:a16="http://schemas.microsoft.com/office/drawing/2014/main" id="{2E484AA2-B100-4CEF-FF89-26B3E42050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196015"/>
            <a:ext cx="3840595" cy="2885271"/>
          </a:xfrm>
        </p:spPr>
      </p:pic>
      <p:sp>
        <p:nvSpPr>
          <p:cNvPr id="5" name="TextBox 4">
            <a:extLst>
              <a:ext uri="{FF2B5EF4-FFF2-40B4-BE49-F238E27FC236}">
                <a16:creationId xmlns:a16="http://schemas.microsoft.com/office/drawing/2014/main" id="{3A3756DB-7D94-37BE-2105-AB94E4B22C98}"/>
              </a:ext>
            </a:extLst>
          </p:cNvPr>
          <p:cNvSpPr txBox="1"/>
          <p:nvPr/>
        </p:nvSpPr>
        <p:spPr>
          <a:xfrm>
            <a:off x="5231757" y="1825625"/>
            <a:ext cx="4988689" cy="4893647"/>
          </a:xfrm>
          <a:prstGeom prst="rect">
            <a:avLst/>
          </a:prstGeom>
          <a:noFill/>
        </p:spPr>
        <p:txBody>
          <a:bodyPr wrap="square" rtlCol="0">
            <a:spAutoFit/>
          </a:bodyPr>
          <a:lstStyle/>
          <a:p>
            <a:r>
              <a:rPr lang="en-US" sz="2400" b="1" u="sng" dirty="0"/>
              <a:t>Mission: </a:t>
            </a:r>
          </a:p>
          <a:p>
            <a:endParaRPr lang="en-US" sz="2400" b="1" u="sng" dirty="0"/>
          </a:p>
          <a:p>
            <a:r>
              <a:rPr lang="en-US" sz="2400" b="1" i="1" dirty="0"/>
              <a:t>To elevate caregiving in Northeast Florida by providing resources and information.</a:t>
            </a:r>
          </a:p>
          <a:p>
            <a:endParaRPr lang="en-US" sz="2400" b="1" dirty="0"/>
          </a:p>
          <a:p>
            <a:pPr marL="342900" indent="-342900">
              <a:buFont typeface="Arial" panose="020B0604020202020204" pitchFamily="34" charset="0"/>
              <a:buChar char="•"/>
            </a:pPr>
            <a:r>
              <a:rPr lang="en-US" sz="2400" dirty="0"/>
              <a:t>Caregiver Coalition events occur 4 to 5 times per year</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Events are both virtual and in-person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Events are always free of charge</a:t>
            </a:r>
          </a:p>
        </p:txBody>
      </p:sp>
    </p:spTree>
    <p:extLst>
      <p:ext uri="{BB962C8B-B14F-4D97-AF65-F5344CB8AC3E}">
        <p14:creationId xmlns:p14="http://schemas.microsoft.com/office/powerpoint/2010/main" val="1867282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F1DC90-2805-4064-96F7-340F5547C05B}"/>
              </a:ext>
            </a:extLst>
          </p:cNvPr>
          <p:cNvSpPr>
            <a:spLocks noGrp="1"/>
          </p:cNvSpPr>
          <p:nvPr>
            <p:ph type="title"/>
          </p:nvPr>
        </p:nvSpPr>
        <p:spPr/>
        <p:txBody>
          <a:bodyPr>
            <a:normAutofit/>
          </a:bodyPr>
          <a:lstStyle/>
          <a:p>
            <a:r>
              <a:rPr lang="en-US" dirty="0">
                <a:solidFill>
                  <a:srgbClr val="FFC000"/>
                </a:solidFill>
              </a:rPr>
              <a:t>Resources in Florida</a:t>
            </a:r>
          </a:p>
        </p:txBody>
      </p:sp>
      <p:sp>
        <p:nvSpPr>
          <p:cNvPr id="6" name="Text Placeholder 5">
            <a:extLst>
              <a:ext uri="{FF2B5EF4-FFF2-40B4-BE49-F238E27FC236}">
                <a16:creationId xmlns:a16="http://schemas.microsoft.com/office/drawing/2014/main" id="{966D5832-848C-4AE7-9300-FC59D8168D66}"/>
              </a:ext>
            </a:extLst>
          </p:cNvPr>
          <p:cNvSpPr>
            <a:spLocks noGrp="1"/>
          </p:cNvSpPr>
          <p:nvPr>
            <p:ph type="body" sz="half" idx="2"/>
          </p:nvPr>
        </p:nvSpPr>
        <p:spPr/>
        <p:txBody>
          <a:bodyPr>
            <a:normAutofit/>
          </a:bodyPr>
          <a:lstStyle/>
          <a:p>
            <a:pPr>
              <a:buFont typeface="Arial" panose="020B0604020202020204" pitchFamily="34" charset="0"/>
              <a:buChar char="•"/>
            </a:pPr>
            <a:r>
              <a:rPr lang="en-US" dirty="0">
                <a:solidFill>
                  <a:schemeClr val="accent4">
                    <a:lumMod val="40000"/>
                    <a:lumOff val="60000"/>
                  </a:schemeClr>
                </a:solidFill>
              </a:rPr>
              <a:t>Area Agencies on Aging</a:t>
            </a:r>
          </a:p>
          <a:p>
            <a:pPr lvl="1">
              <a:buFont typeface="Arial" panose="020B0604020202020204" pitchFamily="34" charset="0"/>
              <a:buChar char="•"/>
            </a:pPr>
            <a:r>
              <a:rPr lang="en-US" dirty="0">
                <a:solidFill>
                  <a:schemeClr val="accent4">
                    <a:lumMod val="40000"/>
                    <a:lumOff val="60000"/>
                  </a:schemeClr>
                </a:solidFill>
              </a:rPr>
              <a:t>Serves seniors and individuals with disabilities in the community. </a:t>
            </a:r>
          </a:p>
          <a:p>
            <a:pPr lvl="1">
              <a:buFont typeface="Arial" panose="020B0604020202020204" pitchFamily="34" charset="0"/>
              <a:buChar char="•"/>
            </a:pPr>
            <a:r>
              <a:rPr lang="en-US" dirty="0">
                <a:solidFill>
                  <a:schemeClr val="accent4">
                    <a:lumMod val="40000"/>
                    <a:lumOff val="60000"/>
                  </a:schemeClr>
                </a:solidFill>
              </a:rPr>
              <a:t>The gateway to senior services – all intake assessments for HCBS such as ADI and CCE.</a:t>
            </a:r>
          </a:p>
        </p:txBody>
      </p:sp>
      <p:pic>
        <p:nvPicPr>
          <p:cNvPr id="8" name="Content Placeholder 7">
            <a:extLst>
              <a:ext uri="{FF2B5EF4-FFF2-40B4-BE49-F238E27FC236}">
                <a16:creationId xmlns:a16="http://schemas.microsoft.com/office/drawing/2014/main" id="{C12C79EC-3840-487B-A39A-00C99699B280}"/>
              </a:ext>
            </a:extLst>
          </p:cNvPr>
          <p:cNvPicPr>
            <a:picLocks noGrp="1" noChangeAspect="1"/>
          </p:cNvPicPr>
          <p:nvPr>
            <p:ph idx="1"/>
          </p:nvPr>
        </p:nvPicPr>
        <p:blipFill>
          <a:blip r:embed="rId2"/>
          <a:stretch>
            <a:fillRect/>
          </a:stretch>
        </p:blipFill>
        <p:spPr>
          <a:xfrm>
            <a:off x="6291073" y="0"/>
            <a:ext cx="5670000" cy="6858000"/>
          </a:xfrm>
        </p:spPr>
      </p:pic>
    </p:spTree>
    <p:extLst>
      <p:ext uri="{BB962C8B-B14F-4D97-AF65-F5344CB8AC3E}">
        <p14:creationId xmlns:p14="http://schemas.microsoft.com/office/powerpoint/2010/main" val="381837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F1DC90-2805-4064-96F7-340F5547C05B}"/>
              </a:ext>
            </a:extLst>
          </p:cNvPr>
          <p:cNvSpPr>
            <a:spLocks noGrp="1"/>
          </p:cNvSpPr>
          <p:nvPr>
            <p:ph type="title"/>
          </p:nvPr>
        </p:nvSpPr>
        <p:spPr/>
        <p:txBody>
          <a:bodyPr>
            <a:normAutofit/>
          </a:bodyPr>
          <a:lstStyle/>
          <a:p>
            <a:r>
              <a:rPr lang="en-US" dirty="0">
                <a:solidFill>
                  <a:srgbClr val="FFC000"/>
                </a:solidFill>
              </a:rPr>
              <a:t>Resources in Florida</a:t>
            </a:r>
          </a:p>
        </p:txBody>
      </p:sp>
      <p:sp>
        <p:nvSpPr>
          <p:cNvPr id="6" name="Text Placeholder 5">
            <a:extLst>
              <a:ext uri="{FF2B5EF4-FFF2-40B4-BE49-F238E27FC236}">
                <a16:creationId xmlns:a16="http://schemas.microsoft.com/office/drawing/2014/main" id="{966D5832-848C-4AE7-9300-FC59D8168D66}"/>
              </a:ext>
            </a:extLst>
          </p:cNvPr>
          <p:cNvSpPr>
            <a:spLocks noGrp="1"/>
          </p:cNvSpPr>
          <p:nvPr>
            <p:ph type="body" sz="half" idx="2"/>
          </p:nvPr>
        </p:nvSpPr>
        <p:spPr/>
        <p:txBody>
          <a:bodyPr>
            <a:normAutofit/>
          </a:bodyPr>
          <a:lstStyle/>
          <a:p>
            <a:pPr>
              <a:buFont typeface="Arial" panose="020B0604020202020204" pitchFamily="34" charset="0"/>
              <a:buChar char="•"/>
            </a:pPr>
            <a:r>
              <a:rPr lang="en-US" dirty="0">
                <a:solidFill>
                  <a:schemeClr val="accent4">
                    <a:lumMod val="40000"/>
                    <a:lumOff val="60000"/>
                  </a:schemeClr>
                </a:solidFill>
              </a:rPr>
              <a:t>Dementia Care and Cure Initiative</a:t>
            </a:r>
          </a:p>
          <a:p>
            <a:pPr lvl="1">
              <a:buFont typeface="Arial" panose="020B0604020202020204" pitchFamily="34" charset="0"/>
              <a:buChar char="•"/>
            </a:pPr>
            <a:r>
              <a:rPr lang="en-US" dirty="0">
                <a:solidFill>
                  <a:schemeClr val="accent4">
                    <a:lumMod val="40000"/>
                    <a:lumOff val="60000"/>
                  </a:schemeClr>
                </a:solidFill>
              </a:rPr>
              <a:t>Engage communities across Florida to be more dementia-caring, promote better care for Floridians affected by dementia, and support research efforts to find a cure.</a:t>
            </a:r>
          </a:p>
        </p:txBody>
      </p:sp>
      <p:pic>
        <p:nvPicPr>
          <p:cNvPr id="12" name="Content Placeholder 11" descr="Diagram, timeline&#10;&#10;Description automatically generated">
            <a:extLst>
              <a:ext uri="{FF2B5EF4-FFF2-40B4-BE49-F238E27FC236}">
                <a16:creationId xmlns:a16="http://schemas.microsoft.com/office/drawing/2014/main" id="{E8F25EB9-36B4-49A1-9482-522559FAAF1B}"/>
              </a:ext>
            </a:extLst>
          </p:cNvPr>
          <p:cNvPicPr>
            <a:picLocks noGrp="1" noChangeAspect="1"/>
          </p:cNvPicPr>
          <p:nvPr>
            <p:ph idx="1"/>
          </p:nvPr>
        </p:nvPicPr>
        <p:blipFill>
          <a:blip r:embed="rId2"/>
          <a:stretch>
            <a:fillRect/>
          </a:stretch>
        </p:blipFill>
        <p:spPr>
          <a:xfrm>
            <a:off x="6513931" y="456866"/>
            <a:ext cx="5678069" cy="6234103"/>
          </a:xfrm>
        </p:spPr>
      </p:pic>
    </p:spTree>
    <p:extLst>
      <p:ext uri="{BB962C8B-B14F-4D97-AF65-F5344CB8AC3E}">
        <p14:creationId xmlns:p14="http://schemas.microsoft.com/office/powerpoint/2010/main" val="3384025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E161E5-8726-4C22-9C4B-C836327ADF42}"/>
              </a:ext>
            </a:extLst>
          </p:cNvPr>
          <p:cNvSpPr>
            <a:spLocks noGrp="1"/>
          </p:cNvSpPr>
          <p:nvPr>
            <p:ph idx="1"/>
          </p:nvPr>
        </p:nvSpPr>
        <p:spPr/>
        <p:txBody>
          <a:bodyPr>
            <a:normAutofit/>
          </a:bodyPr>
          <a:lstStyle/>
          <a:p>
            <a:r>
              <a:rPr lang="en-US" dirty="0"/>
              <a:t>“The Committee shall advise the Department regarding legislature, programmatic, and administrative matters that relate to persons with Alzheimer’s disease and their caretaker.” </a:t>
            </a:r>
          </a:p>
        </p:txBody>
      </p:sp>
      <p:sp>
        <p:nvSpPr>
          <p:cNvPr id="3" name="Title 2">
            <a:extLst>
              <a:ext uri="{FF2B5EF4-FFF2-40B4-BE49-F238E27FC236}">
                <a16:creationId xmlns:a16="http://schemas.microsoft.com/office/drawing/2014/main" id="{EEBCAA3B-5580-4690-BCF4-6A06C802E4A2}"/>
              </a:ext>
            </a:extLst>
          </p:cNvPr>
          <p:cNvSpPr>
            <a:spLocks noGrp="1"/>
          </p:cNvSpPr>
          <p:nvPr>
            <p:ph type="title"/>
          </p:nvPr>
        </p:nvSpPr>
        <p:spPr>
          <a:xfrm>
            <a:off x="609600" y="431052"/>
            <a:ext cx="10972800" cy="1143000"/>
          </a:xfrm>
        </p:spPr>
        <p:txBody>
          <a:bodyPr/>
          <a:lstStyle/>
          <a:p>
            <a:r>
              <a:rPr lang="en-US" dirty="0">
                <a:solidFill>
                  <a:schemeClr val="tx2"/>
                </a:solidFill>
              </a:rPr>
              <a:t>Alzheimer’s Disease Advisory Committee</a:t>
            </a:r>
          </a:p>
        </p:txBody>
      </p:sp>
      <p:sp>
        <p:nvSpPr>
          <p:cNvPr id="4" name="TextBox 3">
            <a:extLst>
              <a:ext uri="{FF2B5EF4-FFF2-40B4-BE49-F238E27FC236}">
                <a16:creationId xmlns:a16="http://schemas.microsoft.com/office/drawing/2014/main" id="{76F599D6-3493-4A5D-90EB-25F0B8F62AEC}"/>
              </a:ext>
            </a:extLst>
          </p:cNvPr>
          <p:cNvSpPr txBox="1"/>
          <p:nvPr/>
        </p:nvSpPr>
        <p:spPr>
          <a:xfrm>
            <a:off x="448665" y="6359347"/>
            <a:ext cx="1219200" cy="1219200"/>
          </a:xfrm>
          <a:prstGeom prst="rect">
            <a:avLst/>
          </a:prstGeom>
        </p:spPr>
        <p:txBody>
          <a:bodyPr vert="horz" wrap="none" lIns="121920" tIns="60960" rIns="121920" bIns="60960" rtlCol="0">
            <a:normAutofit/>
          </a:bodyPr>
          <a:lstStyle/>
          <a:p>
            <a:pPr defTabSz="609585">
              <a:spcBef>
                <a:spcPct val="20000"/>
              </a:spcBef>
            </a:pPr>
            <a:r>
              <a:rPr lang="en-US" sz="2133" dirty="0">
                <a:solidFill>
                  <a:srgbClr val="808080"/>
                </a:solidFill>
              </a:rPr>
              <a:t>Source: F.S. 430.501</a:t>
            </a:r>
          </a:p>
        </p:txBody>
      </p:sp>
    </p:spTree>
    <p:extLst>
      <p:ext uri="{BB962C8B-B14F-4D97-AF65-F5344CB8AC3E}">
        <p14:creationId xmlns:p14="http://schemas.microsoft.com/office/powerpoint/2010/main" val="29750635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E0C0A39-2205-4BC0-BA9D-904D29C9CCBD}"/>
              </a:ext>
            </a:extLst>
          </p:cNvPr>
          <p:cNvSpPr>
            <a:spLocks noGrp="1"/>
          </p:cNvSpPr>
          <p:nvPr>
            <p:ph idx="1"/>
          </p:nvPr>
        </p:nvSpPr>
        <p:spPr/>
        <p:txBody>
          <a:bodyPr anchor="ctr">
            <a:normAutofit/>
          </a:bodyPr>
          <a:lstStyle/>
          <a:p>
            <a:pPr marL="0" indent="0" algn="ctr">
              <a:buNone/>
            </a:pPr>
            <a:r>
              <a:rPr lang="en-US" sz="5333" dirty="0"/>
              <a:t>Florida Alzheimer’s Center of Excellence</a:t>
            </a:r>
          </a:p>
          <a:p>
            <a:pPr marL="0" indent="0" algn="ctr">
              <a:buNone/>
            </a:pPr>
            <a:r>
              <a:rPr lang="en-US" sz="5333" dirty="0"/>
              <a:t>(FACE)</a:t>
            </a:r>
          </a:p>
        </p:txBody>
      </p:sp>
      <p:sp>
        <p:nvSpPr>
          <p:cNvPr id="8" name="Content Placeholder 7">
            <a:extLst>
              <a:ext uri="{FF2B5EF4-FFF2-40B4-BE49-F238E27FC236}">
                <a16:creationId xmlns:a16="http://schemas.microsoft.com/office/drawing/2014/main" id="{118A9F40-F593-46A4-850F-616099499171}"/>
              </a:ext>
            </a:extLst>
          </p:cNvPr>
          <p:cNvSpPr>
            <a:spLocks noGrp="1"/>
          </p:cNvSpPr>
          <p:nvPr>
            <p:ph idx="13"/>
          </p:nvPr>
        </p:nvSpPr>
        <p:spPr/>
        <p:txBody>
          <a:bodyPr/>
          <a:lstStyle/>
          <a:p>
            <a:pPr marL="0" indent="0" algn="ctr">
              <a:buNone/>
            </a:pPr>
            <a:r>
              <a:rPr lang="en-US" dirty="0">
                <a:solidFill>
                  <a:schemeClr val="accent4">
                    <a:lumMod val="60000"/>
                    <a:lumOff val="40000"/>
                  </a:schemeClr>
                </a:solidFill>
              </a:rPr>
              <a:t>Announced by Governor DeSantis on June 23, 2022</a:t>
            </a:r>
          </a:p>
        </p:txBody>
      </p:sp>
    </p:spTree>
    <p:extLst>
      <p:ext uri="{BB962C8B-B14F-4D97-AF65-F5344CB8AC3E}">
        <p14:creationId xmlns:p14="http://schemas.microsoft.com/office/powerpoint/2010/main" val="3062506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790116-2D9A-432A-8991-FF02DC7DEFD8}"/>
              </a:ext>
            </a:extLst>
          </p:cNvPr>
          <p:cNvSpPr>
            <a:spLocks noGrp="1"/>
          </p:cNvSpPr>
          <p:nvPr>
            <p:ph type="title"/>
          </p:nvPr>
        </p:nvSpPr>
        <p:spPr/>
        <p:txBody>
          <a:bodyPr>
            <a:normAutofit/>
          </a:bodyPr>
          <a:lstStyle/>
          <a:p>
            <a:r>
              <a:rPr lang="en-US" dirty="0">
                <a:solidFill>
                  <a:srgbClr val="FFFF00"/>
                </a:solidFill>
              </a:rPr>
              <a:t>Phase I</a:t>
            </a:r>
          </a:p>
        </p:txBody>
      </p:sp>
      <p:pic>
        <p:nvPicPr>
          <p:cNvPr id="8" name="Content Placeholder 7">
            <a:extLst>
              <a:ext uri="{FF2B5EF4-FFF2-40B4-BE49-F238E27FC236}">
                <a16:creationId xmlns:a16="http://schemas.microsoft.com/office/drawing/2014/main" id="{EE12FB07-6B61-495C-97D3-58866EF96B97}"/>
              </a:ext>
            </a:extLst>
          </p:cNvPr>
          <p:cNvPicPr>
            <a:picLocks noGrp="1" noChangeAspect="1"/>
          </p:cNvPicPr>
          <p:nvPr>
            <p:ph idx="1"/>
          </p:nvPr>
        </p:nvPicPr>
        <p:blipFill>
          <a:blip r:embed="rId2"/>
          <a:stretch>
            <a:fillRect/>
          </a:stretch>
        </p:blipFill>
        <p:spPr>
          <a:xfrm>
            <a:off x="6628995" y="728134"/>
            <a:ext cx="6518859" cy="4345905"/>
          </a:xfrm>
          <a:prstGeom prst="rect">
            <a:avLst/>
          </a:prstGeom>
        </p:spPr>
      </p:pic>
      <p:sp>
        <p:nvSpPr>
          <p:cNvPr id="7" name="Text Placeholder 6">
            <a:extLst>
              <a:ext uri="{FF2B5EF4-FFF2-40B4-BE49-F238E27FC236}">
                <a16:creationId xmlns:a16="http://schemas.microsoft.com/office/drawing/2014/main" id="{F83021CA-DB94-4975-BC00-9FB52181EF37}"/>
              </a:ext>
            </a:extLst>
          </p:cNvPr>
          <p:cNvSpPr>
            <a:spLocks noGrp="1"/>
          </p:cNvSpPr>
          <p:nvPr>
            <p:ph type="body" sz="half" idx="2"/>
          </p:nvPr>
        </p:nvSpPr>
        <p:spPr/>
        <p:txBody>
          <a:bodyPr>
            <a:normAutofit/>
          </a:bodyPr>
          <a:lstStyle/>
          <a:p>
            <a:r>
              <a:rPr lang="en-US" dirty="0">
                <a:solidFill>
                  <a:srgbClr val="FFFF00"/>
                </a:solidFill>
              </a:rPr>
              <a:t>Connect family caregivers to DOEA’s Care Navigators who support caregivers throughout the journey, making referrals, adjusting care plans, and offering emotional support</a:t>
            </a:r>
          </a:p>
        </p:txBody>
      </p:sp>
    </p:spTree>
    <p:extLst>
      <p:ext uri="{BB962C8B-B14F-4D97-AF65-F5344CB8AC3E}">
        <p14:creationId xmlns:p14="http://schemas.microsoft.com/office/powerpoint/2010/main" val="24461053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FDCAD-EAA7-4B15-BBAD-C6D35CE748FB}"/>
              </a:ext>
            </a:extLst>
          </p:cNvPr>
          <p:cNvSpPr>
            <a:spLocks noGrp="1"/>
          </p:cNvSpPr>
          <p:nvPr>
            <p:ph type="title"/>
          </p:nvPr>
        </p:nvSpPr>
        <p:spPr/>
        <p:txBody>
          <a:bodyPr>
            <a:normAutofit/>
          </a:bodyPr>
          <a:lstStyle/>
          <a:p>
            <a:r>
              <a:rPr lang="en-US" dirty="0">
                <a:solidFill>
                  <a:srgbClr val="FFC000"/>
                </a:solidFill>
              </a:rPr>
              <a:t>Care Navigators</a:t>
            </a:r>
          </a:p>
        </p:txBody>
      </p:sp>
      <p:pic>
        <p:nvPicPr>
          <p:cNvPr id="6" name="Content Placeholder 5" descr="Map&#10;&#10;Description automatically generated">
            <a:extLst>
              <a:ext uri="{FF2B5EF4-FFF2-40B4-BE49-F238E27FC236}">
                <a16:creationId xmlns:a16="http://schemas.microsoft.com/office/drawing/2014/main" id="{746A4E51-90B0-480D-A94D-D61BC63549A5}"/>
              </a:ext>
            </a:extLst>
          </p:cNvPr>
          <p:cNvPicPr>
            <a:picLocks noGrp="1" noChangeAspect="1"/>
          </p:cNvPicPr>
          <p:nvPr>
            <p:ph idx="1"/>
          </p:nvPr>
        </p:nvPicPr>
        <p:blipFill>
          <a:blip r:embed="rId2"/>
          <a:stretch>
            <a:fillRect/>
          </a:stretch>
        </p:blipFill>
        <p:spPr>
          <a:xfrm>
            <a:off x="6314365" y="728134"/>
            <a:ext cx="5796348" cy="4212860"/>
          </a:xfrm>
        </p:spPr>
      </p:pic>
      <p:sp>
        <p:nvSpPr>
          <p:cNvPr id="4" name="Text Placeholder 3">
            <a:extLst>
              <a:ext uri="{FF2B5EF4-FFF2-40B4-BE49-F238E27FC236}">
                <a16:creationId xmlns:a16="http://schemas.microsoft.com/office/drawing/2014/main" id="{A9519C73-8877-4565-8FE5-150ABE4CC955}"/>
              </a:ext>
            </a:extLst>
          </p:cNvPr>
          <p:cNvSpPr>
            <a:spLocks noGrp="1"/>
          </p:cNvSpPr>
          <p:nvPr>
            <p:ph type="body" sz="half" idx="2"/>
          </p:nvPr>
        </p:nvSpPr>
        <p:spPr/>
        <p:txBody>
          <a:bodyPr/>
          <a:lstStyle/>
          <a:p>
            <a:r>
              <a:rPr lang="en-US" dirty="0">
                <a:solidFill>
                  <a:srgbClr val="FFC000"/>
                </a:solidFill>
              </a:rPr>
              <a:t>Serve as regional experts, referring to programs offered by the state and community partners</a:t>
            </a:r>
          </a:p>
          <a:p>
            <a:r>
              <a:rPr lang="en-US" dirty="0">
                <a:solidFill>
                  <a:srgbClr val="FFC000"/>
                </a:solidFill>
              </a:rPr>
              <a:t>800.96.ELDER</a:t>
            </a:r>
          </a:p>
        </p:txBody>
      </p:sp>
    </p:spTree>
    <p:extLst>
      <p:ext uri="{BB962C8B-B14F-4D97-AF65-F5344CB8AC3E}">
        <p14:creationId xmlns:p14="http://schemas.microsoft.com/office/powerpoint/2010/main" val="11064717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D0DBA-B305-4151-BF36-58508E20A7FF}"/>
              </a:ext>
            </a:extLst>
          </p:cNvPr>
          <p:cNvSpPr>
            <a:spLocks noGrp="1"/>
          </p:cNvSpPr>
          <p:nvPr>
            <p:ph type="title"/>
          </p:nvPr>
        </p:nvSpPr>
        <p:spPr/>
        <p:txBody>
          <a:bodyPr>
            <a:normAutofit/>
          </a:bodyPr>
          <a:lstStyle/>
          <a:p>
            <a:r>
              <a:rPr lang="en-US" dirty="0">
                <a:solidFill>
                  <a:schemeClr val="accent4">
                    <a:lumMod val="60000"/>
                    <a:lumOff val="40000"/>
                  </a:schemeClr>
                </a:solidFill>
              </a:rPr>
              <a:t>Care Navigators</a:t>
            </a:r>
          </a:p>
        </p:txBody>
      </p:sp>
      <p:pic>
        <p:nvPicPr>
          <p:cNvPr id="5" name="Content Placeholder 4">
            <a:extLst>
              <a:ext uri="{FF2B5EF4-FFF2-40B4-BE49-F238E27FC236}">
                <a16:creationId xmlns:a16="http://schemas.microsoft.com/office/drawing/2014/main" id="{2E0FA3B4-B186-4883-8FC7-53E4F4710FDB}"/>
              </a:ext>
            </a:extLst>
          </p:cNvPr>
          <p:cNvPicPr>
            <a:picLocks noGrp="1" noChangeAspect="1"/>
          </p:cNvPicPr>
          <p:nvPr>
            <p:ph idx="1"/>
          </p:nvPr>
        </p:nvPicPr>
        <p:blipFill>
          <a:blip r:embed="rId2"/>
          <a:stretch>
            <a:fillRect/>
          </a:stretch>
        </p:blipFill>
        <p:spPr>
          <a:xfrm>
            <a:off x="6375400" y="971694"/>
            <a:ext cx="5207000" cy="3475233"/>
          </a:xfrm>
          <a:prstGeom prst="rect">
            <a:avLst/>
          </a:prstGeom>
        </p:spPr>
      </p:pic>
      <p:sp>
        <p:nvSpPr>
          <p:cNvPr id="4" name="Text Placeholder 3">
            <a:extLst>
              <a:ext uri="{FF2B5EF4-FFF2-40B4-BE49-F238E27FC236}">
                <a16:creationId xmlns:a16="http://schemas.microsoft.com/office/drawing/2014/main" id="{FF1180B9-E697-4C7C-B31D-CE3FB820ABAB}"/>
              </a:ext>
            </a:extLst>
          </p:cNvPr>
          <p:cNvSpPr>
            <a:spLocks noGrp="1"/>
          </p:cNvSpPr>
          <p:nvPr>
            <p:ph type="body" sz="half" idx="2"/>
          </p:nvPr>
        </p:nvSpPr>
        <p:spPr/>
        <p:txBody>
          <a:bodyPr>
            <a:normAutofit/>
          </a:bodyPr>
          <a:lstStyle/>
          <a:p>
            <a:r>
              <a:rPr lang="en-US" dirty="0">
                <a:solidFill>
                  <a:schemeClr val="accent4">
                    <a:lumMod val="60000"/>
                    <a:lumOff val="40000"/>
                  </a:schemeClr>
                </a:solidFill>
              </a:rPr>
              <a:t>Are regional experts.  They engage with DCCI task forces, local Chapters of the Alzheimer’s Association and others to stay informed and make recommendations.</a:t>
            </a:r>
          </a:p>
        </p:txBody>
      </p:sp>
    </p:spTree>
    <p:extLst>
      <p:ext uri="{BB962C8B-B14F-4D97-AF65-F5344CB8AC3E}">
        <p14:creationId xmlns:p14="http://schemas.microsoft.com/office/powerpoint/2010/main" val="22531193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D0DBA-B305-4151-BF36-58508E20A7FF}"/>
              </a:ext>
            </a:extLst>
          </p:cNvPr>
          <p:cNvSpPr>
            <a:spLocks noGrp="1"/>
          </p:cNvSpPr>
          <p:nvPr>
            <p:ph type="title"/>
          </p:nvPr>
        </p:nvSpPr>
        <p:spPr/>
        <p:txBody>
          <a:bodyPr>
            <a:normAutofit/>
          </a:bodyPr>
          <a:lstStyle/>
          <a:p>
            <a:r>
              <a:rPr lang="en-US" dirty="0">
                <a:solidFill>
                  <a:srgbClr val="FFC000"/>
                </a:solidFill>
              </a:rPr>
              <a:t>Peer Review</a:t>
            </a:r>
          </a:p>
        </p:txBody>
      </p:sp>
      <p:sp>
        <p:nvSpPr>
          <p:cNvPr id="4" name="Text Placeholder 3">
            <a:extLst>
              <a:ext uri="{FF2B5EF4-FFF2-40B4-BE49-F238E27FC236}">
                <a16:creationId xmlns:a16="http://schemas.microsoft.com/office/drawing/2014/main" id="{FF1180B9-E697-4C7C-B31D-CE3FB820ABAB}"/>
              </a:ext>
            </a:extLst>
          </p:cNvPr>
          <p:cNvSpPr>
            <a:spLocks noGrp="1"/>
          </p:cNvSpPr>
          <p:nvPr>
            <p:ph type="body" sz="half" idx="2"/>
          </p:nvPr>
        </p:nvSpPr>
        <p:spPr>
          <a:xfrm>
            <a:off x="609600" y="1600202"/>
            <a:ext cx="5186643" cy="3064086"/>
          </a:xfrm>
        </p:spPr>
        <p:txBody>
          <a:bodyPr>
            <a:normAutofit/>
          </a:bodyPr>
          <a:lstStyle/>
          <a:p>
            <a:endParaRPr lang="en-US" dirty="0">
              <a:solidFill>
                <a:srgbClr val="FFFF00"/>
              </a:solidFill>
            </a:endParaRPr>
          </a:p>
        </p:txBody>
      </p:sp>
      <p:pic>
        <p:nvPicPr>
          <p:cNvPr id="3" name="Content Placeholder 5">
            <a:extLst>
              <a:ext uri="{FF2B5EF4-FFF2-40B4-BE49-F238E27FC236}">
                <a16:creationId xmlns:a16="http://schemas.microsoft.com/office/drawing/2014/main" id="{E0EEBDA8-39AF-54CE-D580-930762388E72}"/>
              </a:ext>
            </a:extLst>
          </p:cNvPr>
          <p:cNvPicPr>
            <a:picLocks noGrp="1" noChangeAspect="1"/>
          </p:cNvPicPr>
          <p:nvPr>
            <p:ph sz="half" idx="1"/>
          </p:nvPr>
        </p:nvPicPr>
        <p:blipFill>
          <a:blip r:embed="rId2"/>
          <a:stretch>
            <a:fillRect/>
          </a:stretch>
        </p:blipFill>
        <p:spPr>
          <a:xfrm>
            <a:off x="609600" y="1600202"/>
            <a:ext cx="5063231" cy="3064086"/>
          </a:xfrm>
          <a:prstGeom prst="rect">
            <a:avLst/>
          </a:prstGeom>
        </p:spPr>
      </p:pic>
      <p:sp>
        <p:nvSpPr>
          <p:cNvPr id="7" name="Content Placeholder 6">
            <a:extLst>
              <a:ext uri="{FF2B5EF4-FFF2-40B4-BE49-F238E27FC236}">
                <a16:creationId xmlns:a16="http://schemas.microsoft.com/office/drawing/2014/main" id="{0565C82C-4E90-29D9-B6A9-F5A2DA20C1AE}"/>
              </a:ext>
            </a:extLst>
          </p:cNvPr>
          <p:cNvSpPr>
            <a:spLocks noGrp="1"/>
          </p:cNvSpPr>
          <p:nvPr>
            <p:ph idx="1"/>
          </p:nvPr>
        </p:nvSpPr>
        <p:spPr/>
        <p:txBody>
          <a:bodyPr/>
          <a:lstStyle/>
          <a:p>
            <a:r>
              <a:rPr lang="en-US" b="1" dirty="0">
                <a:solidFill>
                  <a:srgbClr val="002060"/>
                </a:solidFill>
              </a:rPr>
              <a:t>Challenging cases are elevated to ADAC for Peer Review</a:t>
            </a:r>
          </a:p>
          <a:p>
            <a:endParaRPr lang="en-US" dirty="0"/>
          </a:p>
        </p:txBody>
      </p:sp>
    </p:spTree>
    <p:extLst>
      <p:ext uri="{BB962C8B-B14F-4D97-AF65-F5344CB8AC3E}">
        <p14:creationId xmlns:p14="http://schemas.microsoft.com/office/powerpoint/2010/main" val="26148865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F4A41-5569-4D00-9AE2-3EAE8C19893F}"/>
              </a:ext>
            </a:extLst>
          </p:cNvPr>
          <p:cNvSpPr>
            <a:spLocks noGrp="1"/>
          </p:cNvSpPr>
          <p:nvPr>
            <p:ph type="title"/>
          </p:nvPr>
        </p:nvSpPr>
        <p:spPr/>
        <p:txBody>
          <a:bodyPr>
            <a:normAutofit/>
          </a:bodyPr>
          <a:lstStyle/>
          <a:p>
            <a:r>
              <a:rPr lang="en-US" dirty="0">
                <a:solidFill>
                  <a:srgbClr val="FFC000"/>
                </a:solidFill>
              </a:rPr>
              <a:t>Phase II</a:t>
            </a:r>
          </a:p>
        </p:txBody>
      </p:sp>
      <p:pic>
        <p:nvPicPr>
          <p:cNvPr id="5" name="Content Placeholder 4">
            <a:extLst>
              <a:ext uri="{FF2B5EF4-FFF2-40B4-BE49-F238E27FC236}">
                <a16:creationId xmlns:a16="http://schemas.microsoft.com/office/drawing/2014/main" id="{43A441AA-F527-4CCA-97EF-454BDEC917E1}"/>
              </a:ext>
            </a:extLst>
          </p:cNvPr>
          <p:cNvPicPr>
            <a:picLocks noGrp="1" noChangeAspect="1"/>
          </p:cNvPicPr>
          <p:nvPr>
            <p:ph idx="1"/>
          </p:nvPr>
        </p:nvPicPr>
        <p:blipFill rotWithShape="1">
          <a:blip r:embed="rId2"/>
          <a:srcRect b="10227"/>
          <a:stretch/>
        </p:blipFill>
        <p:spPr>
          <a:xfrm>
            <a:off x="6836956" y="728134"/>
            <a:ext cx="4283889" cy="4111999"/>
          </a:xfrm>
          <a:prstGeom prst="rect">
            <a:avLst/>
          </a:prstGeom>
        </p:spPr>
      </p:pic>
      <p:sp>
        <p:nvSpPr>
          <p:cNvPr id="4" name="Text Placeholder 3">
            <a:extLst>
              <a:ext uri="{FF2B5EF4-FFF2-40B4-BE49-F238E27FC236}">
                <a16:creationId xmlns:a16="http://schemas.microsoft.com/office/drawing/2014/main" id="{9EABEF33-6820-4F98-8E0E-67C287EA4FD3}"/>
              </a:ext>
            </a:extLst>
          </p:cNvPr>
          <p:cNvSpPr>
            <a:spLocks noGrp="1"/>
          </p:cNvSpPr>
          <p:nvPr>
            <p:ph type="body" sz="half" idx="2"/>
          </p:nvPr>
        </p:nvSpPr>
        <p:spPr/>
        <p:txBody>
          <a:bodyPr/>
          <a:lstStyle/>
          <a:p>
            <a:r>
              <a:rPr lang="en-US" dirty="0">
                <a:solidFill>
                  <a:srgbClr val="FFC000"/>
                </a:solidFill>
              </a:rPr>
              <a:t>Acknowledge sites that demonstrate excellence in in ADRD care and staff performance</a:t>
            </a:r>
          </a:p>
          <a:p>
            <a:r>
              <a:rPr lang="en-US" dirty="0">
                <a:solidFill>
                  <a:srgbClr val="FFC000"/>
                </a:solidFill>
              </a:rPr>
              <a:t>(coming 2023)</a:t>
            </a:r>
          </a:p>
        </p:txBody>
      </p:sp>
    </p:spTree>
    <p:extLst>
      <p:ext uri="{BB962C8B-B14F-4D97-AF65-F5344CB8AC3E}">
        <p14:creationId xmlns:p14="http://schemas.microsoft.com/office/powerpoint/2010/main" val="30271529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B6161A-A900-405B-8283-DAD1964A5E72}"/>
              </a:ext>
            </a:extLst>
          </p:cNvPr>
          <p:cNvSpPr>
            <a:spLocks noGrp="1"/>
          </p:cNvSpPr>
          <p:nvPr>
            <p:ph type="ctrTitle"/>
          </p:nvPr>
        </p:nvSpPr>
        <p:spPr>
          <a:xfrm>
            <a:off x="1255059" y="2788357"/>
            <a:ext cx="10501560" cy="2856087"/>
          </a:xfrm>
        </p:spPr>
        <p:txBody>
          <a:bodyPr anchor="ctr">
            <a:normAutofit/>
          </a:bodyPr>
          <a:lstStyle/>
          <a:p>
            <a:pPr algn="ctr"/>
            <a:r>
              <a:rPr lang="en-US" sz="3200" dirty="0">
                <a:cs typeface="Calibri" panose="020F0502020204030204" pitchFamily="34" charset="0"/>
              </a:rPr>
              <a:t>State Health Improvement Plan</a:t>
            </a:r>
            <a:br>
              <a:rPr lang="en-US" sz="3200" dirty="0">
                <a:cs typeface="Calibri" panose="020F0502020204030204" pitchFamily="34" charset="0"/>
              </a:rPr>
            </a:br>
            <a:r>
              <a:rPr lang="en-US" sz="3200" dirty="0">
                <a:cs typeface="Calibri" panose="020F0502020204030204" pitchFamily="34" charset="0"/>
              </a:rPr>
              <a:t> Alzheimer’s Disease &amp; Related Dementias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A3A6-C68E-01D8-0550-55E1D37CA511}"/>
              </a:ext>
            </a:extLst>
          </p:cNvPr>
          <p:cNvSpPr>
            <a:spLocks noGrp="1"/>
          </p:cNvSpPr>
          <p:nvPr>
            <p:ph type="title"/>
          </p:nvPr>
        </p:nvSpPr>
        <p:spPr/>
        <p:txBody>
          <a:bodyPr>
            <a:normAutofit fontScale="90000"/>
          </a:bodyPr>
          <a:lstStyle/>
          <a:p>
            <a:br>
              <a:rPr lang="en-US" b="1" dirty="0"/>
            </a:br>
            <a:r>
              <a:rPr lang="en-US" b="1" dirty="0"/>
              <a:t>Join us!</a:t>
            </a:r>
            <a:br>
              <a:rPr lang="en-US" dirty="0"/>
            </a:br>
            <a:endParaRPr lang="en-US" dirty="0"/>
          </a:p>
        </p:txBody>
      </p:sp>
      <p:sp>
        <p:nvSpPr>
          <p:cNvPr id="3" name="Content Placeholder 2">
            <a:extLst>
              <a:ext uri="{FF2B5EF4-FFF2-40B4-BE49-F238E27FC236}">
                <a16:creationId xmlns:a16="http://schemas.microsoft.com/office/drawing/2014/main" id="{DD90A645-3506-09FF-7FD8-8C4B2739810A}"/>
              </a:ext>
            </a:extLst>
          </p:cNvPr>
          <p:cNvSpPr>
            <a:spLocks noGrp="1"/>
          </p:cNvSpPr>
          <p:nvPr>
            <p:ph idx="1"/>
          </p:nvPr>
        </p:nvSpPr>
        <p:spPr/>
        <p:txBody>
          <a:bodyPr/>
          <a:lstStyle/>
          <a:p>
            <a:r>
              <a:rPr lang="en-US" dirty="0"/>
              <a:t>Quarterly newsletter</a:t>
            </a:r>
          </a:p>
          <a:p>
            <a:r>
              <a:rPr lang="en-US" dirty="0"/>
              <a:t>Facebook page</a:t>
            </a:r>
          </a:p>
          <a:p>
            <a:r>
              <a:rPr lang="en-US" dirty="0"/>
              <a:t>Website (caregivercoalition.org)</a:t>
            </a:r>
          </a:p>
          <a:p>
            <a:endParaRPr lang="en-US" dirty="0"/>
          </a:p>
          <a:p>
            <a:endParaRPr lang="en-US" dirty="0"/>
          </a:p>
          <a:p>
            <a:pPr marL="0" indent="0" algn="ctr">
              <a:buNone/>
            </a:pPr>
            <a:r>
              <a:rPr lang="en-US" dirty="0"/>
              <a:t>VISIT OUR RESOURCE TABLE TODAY!</a:t>
            </a:r>
          </a:p>
        </p:txBody>
      </p:sp>
      <p:pic>
        <p:nvPicPr>
          <p:cNvPr id="4" name="Content Placeholder 6" descr="A picture containing text, font, graphics, graphic design&#10;&#10;Description automatically generated">
            <a:extLst>
              <a:ext uri="{FF2B5EF4-FFF2-40B4-BE49-F238E27FC236}">
                <a16:creationId xmlns:a16="http://schemas.microsoft.com/office/drawing/2014/main" id="{99F15EF0-22D4-868C-F9DD-0C103DA925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463" y="463552"/>
            <a:ext cx="4230988" cy="3178556"/>
          </a:xfrm>
          <a:prstGeom prst="rect">
            <a:avLst/>
          </a:prstGeom>
        </p:spPr>
      </p:pic>
    </p:spTree>
    <p:extLst>
      <p:ext uri="{BB962C8B-B14F-4D97-AF65-F5344CB8AC3E}">
        <p14:creationId xmlns:p14="http://schemas.microsoft.com/office/powerpoint/2010/main" val="40113243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69FEA-432B-496C-BBDD-5CA902FB9B7E}"/>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CF5B70B5-7033-4862-9C6A-285A93E542E2}"/>
              </a:ext>
            </a:extLst>
          </p:cNvPr>
          <p:cNvSpPr>
            <a:spLocks noGrp="1"/>
          </p:cNvSpPr>
          <p:nvPr>
            <p:ph sz="half" idx="2"/>
          </p:nvPr>
        </p:nvSpPr>
        <p:spPr/>
        <p:txBody>
          <a:bodyPr>
            <a:normAutofit/>
          </a:bodyPr>
          <a:lstStyle/>
          <a:p>
            <a:pPr marL="0" indent="0">
              <a:buNone/>
            </a:pPr>
            <a:endParaRPr lang="en-US" sz="1067" dirty="0">
              <a:solidFill>
                <a:schemeClr val="bg1"/>
              </a:solidFill>
            </a:endParaRPr>
          </a:p>
          <a:p>
            <a:r>
              <a:rPr lang="en-US" sz="3733" dirty="0">
                <a:solidFill>
                  <a:schemeClr val="bg1"/>
                </a:solidFill>
              </a:rPr>
              <a:t>2022 Highlights</a:t>
            </a:r>
          </a:p>
          <a:p>
            <a:pPr marL="0" indent="0">
              <a:buNone/>
            </a:pPr>
            <a:endParaRPr lang="en-US" sz="1067" dirty="0">
              <a:solidFill>
                <a:schemeClr val="bg1"/>
              </a:solidFill>
            </a:endParaRPr>
          </a:p>
          <a:p>
            <a:r>
              <a:rPr lang="en-US" sz="3733" dirty="0">
                <a:solidFill>
                  <a:schemeClr val="bg1"/>
                </a:solidFill>
              </a:rPr>
              <a:t>Goals and Objectives</a:t>
            </a:r>
          </a:p>
          <a:p>
            <a:pPr marL="0" indent="0">
              <a:buNone/>
            </a:pPr>
            <a:endParaRPr lang="en-US" sz="933" dirty="0">
              <a:solidFill>
                <a:schemeClr val="bg1"/>
              </a:solidFill>
            </a:endParaRPr>
          </a:p>
          <a:p>
            <a:r>
              <a:rPr lang="en-US" sz="3733" dirty="0">
                <a:solidFill>
                  <a:schemeClr val="bg1"/>
                </a:solidFill>
              </a:rPr>
              <a:t>Discussion and Questions</a:t>
            </a:r>
          </a:p>
          <a:p>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9039A6-BEB0-49F8-AEF5-4335A6D12B84}"/>
              </a:ext>
            </a:extLst>
          </p:cNvPr>
          <p:cNvSpPr>
            <a:spLocks noGrp="1"/>
          </p:cNvSpPr>
          <p:nvPr>
            <p:ph idx="1"/>
          </p:nvPr>
        </p:nvSpPr>
        <p:spPr>
          <a:xfrm>
            <a:off x="609601" y="882783"/>
            <a:ext cx="8175812" cy="1062560"/>
          </a:xfrm>
        </p:spPr>
        <p:txBody>
          <a:bodyPr/>
          <a:lstStyle/>
          <a:p>
            <a:pPr marL="0" indent="0">
              <a:buNone/>
            </a:pPr>
            <a:r>
              <a:rPr lang="en-US" dirty="0"/>
              <a:t>2021 – 2022 SHIP Highlights</a:t>
            </a:r>
          </a:p>
        </p:txBody>
      </p:sp>
      <p:sp>
        <p:nvSpPr>
          <p:cNvPr id="3" name="Content Placeholder 2">
            <a:extLst>
              <a:ext uri="{FF2B5EF4-FFF2-40B4-BE49-F238E27FC236}">
                <a16:creationId xmlns:a16="http://schemas.microsoft.com/office/drawing/2014/main" id="{A99D1620-C313-469C-AF1C-4CB43220D072}"/>
              </a:ext>
            </a:extLst>
          </p:cNvPr>
          <p:cNvSpPr>
            <a:spLocks noGrp="1"/>
          </p:cNvSpPr>
          <p:nvPr>
            <p:ph idx="13"/>
          </p:nvPr>
        </p:nvSpPr>
        <p:spPr>
          <a:xfrm>
            <a:off x="268941" y="2079812"/>
            <a:ext cx="11313459" cy="4027477"/>
          </a:xfrm>
        </p:spPr>
        <p:txBody>
          <a:bodyPr>
            <a:normAutofit/>
          </a:bodyPr>
          <a:lstStyle/>
          <a:p>
            <a:pPr marL="0" indent="0">
              <a:buNone/>
            </a:pPr>
            <a:endParaRPr lang="en-US" sz="933" dirty="0">
              <a:solidFill>
                <a:schemeClr val="tx1"/>
              </a:solidFill>
            </a:endParaRPr>
          </a:p>
          <a:p>
            <a:r>
              <a:rPr lang="en-US" dirty="0">
                <a:solidFill>
                  <a:schemeClr val="tx1"/>
                </a:solidFill>
              </a:rPr>
              <a:t>Alzheimer's disease and related dementias (ADRD) Resource Guide</a:t>
            </a:r>
            <a:endParaRPr lang="en-US" sz="933" dirty="0">
              <a:solidFill>
                <a:schemeClr val="tx1"/>
              </a:solidFill>
            </a:endParaRPr>
          </a:p>
          <a:p>
            <a:r>
              <a:rPr lang="en-US" dirty="0">
                <a:solidFill>
                  <a:schemeClr val="tx1"/>
                </a:solidFill>
              </a:rPr>
              <a:t>Caregiver Toolkit</a:t>
            </a:r>
          </a:p>
          <a:p>
            <a:r>
              <a:rPr lang="en-US" dirty="0">
                <a:solidFill>
                  <a:schemeClr val="tx1"/>
                </a:solidFill>
              </a:rPr>
              <a:t>Social and Economic Conditions Impacting Health (SECIH) added as a new priority area within SHIP</a:t>
            </a:r>
          </a:p>
          <a:p>
            <a:endParaRPr lang="en-US" dirty="0">
              <a:solidFill>
                <a:schemeClr val="tx1"/>
              </a:solidFill>
            </a:endParaRPr>
          </a:p>
          <a:p>
            <a:pPr marL="0" indent="0">
              <a:buNone/>
            </a:pP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42D19-F4B9-438D-B2B5-10472C792EE2}"/>
              </a:ext>
            </a:extLst>
          </p:cNvPr>
          <p:cNvSpPr>
            <a:spLocks noGrp="1"/>
          </p:cNvSpPr>
          <p:nvPr>
            <p:ph type="ctrTitle"/>
          </p:nvPr>
        </p:nvSpPr>
        <p:spPr>
          <a:xfrm>
            <a:off x="1006551" y="3127689"/>
            <a:ext cx="10750068" cy="1083067"/>
          </a:xfrm>
        </p:spPr>
        <p:txBody>
          <a:bodyPr>
            <a:normAutofit/>
          </a:bodyPr>
          <a:lstStyle/>
          <a:p>
            <a:pPr algn="ctr"/>
            <a:r>
              <a:rPr lang="en-US" dirty="0"/>
              <a:t>Goals and Objectives for ADRD 2022-2026</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A637DD0-FDD4-4D9A-8D06-5242A9C2E754}"/>
              </a:ext>
            </a:extLst>
          </p:cNvPr>
          <p:cNvSpPr>
            <a:spLocks noGrp="1"/>
          </p:cNvSpPr>
          <p:nvPr>
            <p:ph type="ctrTitle"/>
          </p:nvPr>
        </p:nvSpPr>
        <p:spPr/>
        <p:txBody>
          <a:bodyPr>
            <a:normAutofit fontScale="90000"/>
          </a:bodyPr>
          <a:lstStyle/>
          <a:p>
            <a:r>
              <a:rPr lang="en-US" dirty="0"/>
              <a:t>Goal AD1</a:t>
            </a:r>
          </a:p>
        </p:txBody>
      </p:sp>
      <p:sp>
        <p:nvSpPr>
          <p:cNvPr id="10" name="Subtitle 9">
            <a:extLst>
              <a:ext uri="{FF2B5EF4-FFF2-40B4-BE49-F238E27FC236}">
                <a16:creationId xmlns:a16="http://schemas.microsoft.com/office/drawing/2014/main" id="{13178D93-CF71-4013-B825-0B8DA4B58F8C}"/>
              </a:ext>
            </a:extLst>
          </p:cNvPr>
          <p:cNvSpPr>
            <a:spLocks noGrp="1"/>
          </p:cNvSpPr>
          <p:nvPr>
            <p:ph type="subTitle" idx="1"/>
          </p:nvPr>
        </p:nvSpPr>
        <p:spPr/>
        <p:txBody>
          <a:bodyPr/>
          <a:lstStyle/>
          <a:p>
            <a:r>
              <a:rPr lang="en-US" dirty="0">
                <a:latin typeface="Segoe UI" panose="020B0502040204020203" pitchFamily="34" charset="0"/>
                <a:ea typeface="Calibri" panose="020F0502020204030204" pitchFamily="34" charset="0"/>
                <a:cs typeface="Times New Roman" panose="02020603050405020304" pitchFamily="18" charset="0"/>
              </a:rPr>
              <a:t>Strengthen the capacity to address Alzheimer’s Disease and related dementias in Florida.</a:t>
            </a:r>
            <a:endParaRPr lang="en-US" dirty="0">
              <a:ea typeface="Calibri" panose="020F0502020204030204" pitchFamily="34" charset="0"/>
              <a:cs typeface="Times New Roman" panose="02020603050405020304" pitchFamily="18" charset="0"/>
            </a:endParaRPr>
          </a:p>
          <a:p>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18FB5E-107E-4802-84B9-B63593562CA4}"/>
              </a:ext>
            </a:extLst>
          </p:cNvPr>
          <p:cNvSpPr>
            <a:spLocks noGrp="1"/>
          </p:cNvSpPr>
          <p:nvPr>
            <p:ph type="ctrTitle"/>
          </p:nvPr>
        </p:nvSpPr>
        <p:spPr/>
        <p:txBody>
          <a:bodyPr>
            <a:normAutofit fontScale="90000"/>
          </a:bodyPr>
          <a:lstStyle/>
          <a:p>
            <a:r>
              <a:rPr lang="en-US" dirty="0"/>
              <a:t>Goal AD2</a:t>
            </a:r>
          </a:p>
        </p:txBody>
      </p:sp>
      <p:sp>
        <p:nvSpPr>
          <p:cNvPr id="8" name="Subtitle 7">
            <a:extLst>
              <a:ext uri="{FF2B5EF4-FFF2-40B4-BE49-F238E27FC236}">
                <a16:creationId xmlns:a16="http://schemas.microsoft.com/office/drawing/2014/main" id="{D71219F2-E733-4A33-9FF6-E519BC1D79E0}"/>
              </a:ext>
            </a:extLst>
          </p:cNvPr>
          <p:cNvSpPr>
            <a:spLocks noGrp="1"/>
          </p:cNvSpPr>
          <p:nvPr>
            <p:ph type="subTitle" idx="1"/>
          </p:nvPr>
        </p:nvSpPr>
        <p:spPr/>
        <p:txBody>
          <a:bodyPr/>
          <a:lstStyle/>
          <a:p>
            <a:r>
              <a:rPr lang="en-US" sz="2400" b="1" dirty="0">
                <a:latin typeface="Arial" panose="020B0604020202020204" pitchFamily="34" charset="0"/>
                <a:ea typeface="Calibri" panose="020F0502020204030204" pitchFamily="34" charset="0"/>
              </a:rPr>
              <a:t>Ensure a competent Alzheimer’s disease and related dementias workforce.</a:t>
            </a:r>
            <a:r>
              <a:rPr lang="en-US" sz="2400" dirty="0">
                <a:latin typeface="Arial" panose="020B0604020202020204" pitchFamily="34" charset="0"/>
                <a:ea typeface="Calibri" panose="020F0502020204030204" pitchFamily="34" charset="0"/>
              </a:rPr>
              <a:t> </a:t>
            </a:r>
            <a:endParaRPr lang="en-US" dirty="0"/>
          </a:p>
        </p:txBody>
      </p:sp>
    </p:spTree>
    <p:extLst>
      <p:ext uri="{BB962C8B-B14F-4D97-AF65-F5344CB8AC3E}">
        <p14:creationId xmlns:p14="http://schemas.microsoft.com/office/powerpoint/2010/main" val="12202761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88B44-BE37-418A-98E2-AD4B1EDC2201}"/>
              </a:ext>
            </a:extLst>
          </p:cNvPr>
          <p:cNvSpPr>
            <a:spLocks noGrp="1"/>
          </p:cNvSpPr>
          <p:nvPr>
            <p:ph type="ctrTitle"/>
          </p:nvPr>
        </p:nvSpPr>
        <p:spPr/>
        <p:txBody>
          <a:bodyPr>
            <a:normAutofit fontScale="90000"/>
          </a:bodyPr>
          <a:lstStyle/>
          <a:p>
            <a:r>
              <a:rPr lang="en-US" dirty="0"/>
              <a:t>Goal AD3</a:t>
            </a:r>
          </a:p>
        </p:txBody>
      </p:sp>
      <p:sp>
        <p:nvSpPr>
          <p:cNvPr id="3" name="Subtitle 2">
            <a:extLst>
              <a:ext uri="{FF2B5EF4-FFF2-40B4-BE49-F238E27FC236}">
                <a16:creationId xmlns:a16="http://schemas.microsoft.com/office/drawing/2014/main" id="{EBABAB39-68EC-42D4-B2FD-4F9C62855461}"/>
              </a:ext>
            </a:extLst>
          </p:cNvPr>
          <p:cNvSpPr>
            <a:spLocks noGrp="1"/>
          </p:cNvSpPr>
          <p:nvPr>
            <p:ph type="subTitle" idx="1"/>
          </p:nvPr>
        </p:nvSpPr>
        <p:spPr/>
        <p:txBody>
          <a:bodyPr/>
          <a:lstStyle/>
          <a:p>
            <a:r>
              <a:rPr lang="en-US" dirty="0">
                <a:latin typeface="Segoe UI" panose="020B0502040204020203" pitchFamily="34" charset="0"/>
                <a:ea typeface="Calibri" panose="020F0502020204030204" pitchFamily="34" charset="0"/>
                <a:cs typeface="Times New Roman" panose="02020603050405020304" pitchFamily="18" charset="0"/>
              </a:rPr>
              <a:t>Enhance support for those living with Alzheimer’s Disease and related dementias and their caregivers.</a:t>
            </a:r>
            <a:endParaRPr lang="en-US" dirty="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097642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23625-3B30-6DDE-49F7-C3024620E37C}"/>
              </a:ext>
            </a:extLst>
          </p:cNvPr>
          <p:cNvSpPr>
            <a:spLocks noGrp="1"/>
          </p:cNvSpPr>
          <p:nvPr>
            <p:ph type="ctrTitle"/>
          </p:nvPr>
        </p:nvSpPr>
        <p:spPr/>
        <p:txBody>
          <a:bodyPr>
            <a:normAutofit fontScale="90000"/>
          </a:bodyPr>
          <a:lstStyle/>
          <a:p>
            <a:endParaRPr lang="en-US"/>
          </a:p>
        </p:txBody>
      </p:sp>
      <p:sp>
        <p:nvSpPr>
          <p:cNvPr id="3" name="Subtitle 2">
            <a:extLst>
              <a:ext uri="{FF2B5EF4-FFF2-40B4-BE49-F238E27FC236}">
                <a16:creationId xmlns:a16="http://schemas.microsoft.com/office/drawing/2014/main" id="{D0479DED-FB25-14EF-5FC2-4DCBAB69710B}"/>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4E06B7C4-05FB-C67E-A537-C19C61B2AC2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3307785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6CA74-67A0-D81C-B3FB-5A4337C172F3}"/>
              </a:ext>
            </a:extLst>
          </p:cNvPr>
          <p:cNvSpPr>
            <a:spLocks noGrp="1"/>
          </p:cNvSpPr>
          <p:nvPr>
            <p:ph type="ctrTitle"/>
          </p:nvPr>
        </p:nvSpPr>
        <p:spPr/>
        <p:txBody>
          <a:bodyPr>
            <a:normAutofit fontScale="90000"/>
          </a:bodyPr>
          <a:lstStyle/>
          <a:p>
            <a:endParaRPr lang="en-US" dirty="0"/>
          </a:p>
        </p:txBody>
      </p:sp>
      <p:sp>
        <p:nvSpPr>
          <p:cNvPr id="3" name="Subtitle 2">
            <a:extLst>
              <a:ext uri="{FF2B5EF4-FFF2-40B4-BE49-F238E27FC236}">
                <a16:creationId xmlns:a16="http://schemas.microsoft.com/office/drawing/2014/main" id="{F59D812A-DB98-7F0D-3183-CCAA40778AB6}"/>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EE9E8662-F5CF-435F-A74D-CBC767A8C72C}"/>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4390640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D5873-8284-7BB9-2738-31DB4794274F}"/>
              </a:ext>
            </a:extLst>
          </p:cNvPr>
          <p:cNvSpPr>
            <a:spLocks noGrp="1"/>
          </p:cNvSpPr>
          <p:nvPr>
            <p:ph type="title"/>
          </p:nvPr>
        </p:nvSpPr>
        <p:spPr/>
        <p:txBody>
          <a:bodyPr>
            <a:normAutofit/>
          </a:bodyPr>
          <a:lstStyle/>
          <a:p>
            <a:r>
              <a:rPr lang="en-US" dirty="0">
                <a:solidFill>
                  <a:srgbClr val="FFC000"/>
                </a:solidFill>
              </a:rPr>
              <a:t>Questions?</a:t>
            </a:r>
          </a:p>
        </p:txBody>
      </p:sp>
      <p:sp>
        <p:nvSpPr>
          <p:cNvPr id="3" name="Content Placeholder 2">
            <a:extLst>
              <a:ext uri="{FF2B5EF4-FFF2-40B4-BE49-F238E27FC236}">
                <a16:creationId xmlns:a16="http://schemas.microsoft.com/office/drawing/2014/main" id="{F1EB5AE0-C4E2-E0F4-94B8-F6F88536375D}"/>
              </a:ext>
            </a:extLst>
          </p:cNvPr>
          <p:cNvSpPr>
            <a:spLocks noGrp="1"/>
          </p:cNvSpPr>
          <p:nvPr>
            <p:ph idx="1"/>
          </p:nvPr>
        </p:nvSpPr>
        <p:spPr/>
        <p:txBody>
          <a:bodyPr>
            <a:normAutofit/>
          </a:bodyPr>
          <a:lstStyle/>
          <a:p>
            <a:pPr marL="0" indent="0" algn="ctr">
              <a:buNone/>
            </a:pPr>
            <a:endParaRPr lang="en-US" sz="4800" dirty="0">
              <a:solidFill>
                <a:srgbClr val="002060"/>
              </a:solidFill>
            </a:endParaRPr>
          </a:p>
          <a:p>
            <a:pPr marL="0" indent="0" algn="ctr">
              <a:buNone/>
            </a:pPr>
            <a:endParaRPr lang="en-US" sz="4800" dirty="0">
              <a:solidFill>
                <a:srgbClr val="002060"/>
              </a:solidFill>
            </a:endParaRPr>
          </a:p>
          <a:p>
            <a:pPr marL="0" indent="0" algn="ctr">
              <a:buNone/>
            </a:pPr>
            <a:r>
              <a:rPr lang="en-US" sz="4800" dirty="0">
                <a:solidFill>
                  <a:srgbClr val="002060"/>
                </a:solidFill>
              </a:rPr>
              <a:t>Thank you!</a:t>
            </a:r>
          </a:p>
        </p:txBody>
      </p:sp>
      <p:sp>
        <p:nvSpPr>
          <p:cNvPr id="4" name="Text Placeholder 3">
            <a:extLst>
              <a:ext uri="{FF2B5EF4-FFF2-40B4-BE49-F238E27FC236}">
                <a16:creationId xmlns:a16="http://schemas.microsoft.com/office/drawing/2014/main" id="{4B68880D-6665-C0EA-683D-4A02289DBA48}"/>
              </a:ext>
            </a:extLst>
          </p:cNvPr>
          <p:cNvSpPr>
            <a:spLocks noGrp="1"/>
          </p:cNvSpPr>
          <p:nvPr>
            <p:ph type="body" sz="half" idx="2"/>
          </p:nvPr>
        </p:nvSpPr>
        <p:spPr/>
        <p:txBody>
          <a:bodyPr/>
          <a:lstStyle/>
          <a:p>
            <a:pPr marL="0" indent="0">
              <a:lnSpc>
                <a:spcPct val="100000"/>
              </a:lnSpc>
              <a:buNone/>
            </a:pPr>
            <a:r>
              <a:rPr lang="en-US" dirty="0">
                <a:solidFill>
                  <a:schemeClr val="bg1"/>
                </a:solidFill>
              </a:rPr>
              <a:t>Contact:</a:t>
            </a:r>
          </a:p>
          <a:p>
            <a:pPr marL="0" indent="0">
              <a:lnSpc>
                <a:spcPct val="100000"/>
              </a:lnSpc>
              <a:buNone/>
            </a:pPr>
            <a:r>
              <a:rPr lang="en-US" dirty="0">
                <a:solidFill>
                  <a:schemeClr val="bg1"/>
                </a:solidFill>
              </a:rPr>
              <a:t>Cari Eyre</a:t>
            </a:r>
          </a:p>
          <a:p>
            <a:pPr marL="0" indent="0">
              <a:lnSpc>
                <a:spcPct val="100000"/>
              </a:lnSpc>
              <a:buNone/>
            </a:pPr>
            <a:r>
              <a:rPr lang="en-US" dirty="0">
                <a:solidFill>
                  <a:schemeClr val="bg1"/>
                </a:solidFill>
                <a:hlinkClick r:id="rId2">
                  <a:extLst>
                    <a:ext uri="{A12FA001-AC4F-418D-AE19-62706E023703}">
                      <ahyp:hlinkClr xmlns:ahyp="http://schemas.microsoft.com/office/drawing/2018/hyperlinkcolor" val="tx"/>
                    </a:ext>
                  </a:extLst>
                </a:hlinkClick>
              </a:rPr>
              <a:t>Eyrec@elderaffairs.org</a:t>
            </a:r>
            <a:endParaRPr lang="en-US" dirty="0">
              <a:solidFill>
                <a:schemeClr val="bg1"/>
              </a:solidFill>
            </a:endParaRPr>
          </a:p>
          <a:p>
            <a:pPr marL="0" indent="0">
              <a:lnSpc>
                <a:spcPct val="100000"/>
              </a:lnSpc>
              <a:buNone/>
            </a:pPr>
            <a:endParaRPr lang="en-US" dirty="0">
              <a:solidFill>
                <a:schemeClr val="bg1"/>
              </a:solidFill>
            </a:endParaRPr>
          </a:p>
          <a:p>
            <a:pPr marL="0" indent="0">
              <a:lnSpc>
                <a:spcPct val="100000"/>
              </a:lnSpc>
              <a:buNone/>
            </a:pPr>
            <a:r>
              <a:rPr lang="en-US" dirty="0">
                <a:solidFill>
                  <a:schemeClr val="bg1"/>
                </a:solidFill>
              </a:rPr>
              <a:t>Jessica Emick</a:t>
            </a:r>
          </a:p>
          <a:p>
            <a:pPr marL="0" indent="0">
              <a:lnSpc>
                <a:spcPct val="100000"/>
              </a:lnSpc>
              <a:buNone/>
            </a:pPr>
            <a:r>
              <a:rPr lang="en-US" dirty="0">
                <a:solidFill>
                  <a:schemeClr val="bg1"/>
                </a:solidFill>
                <a:hlinkClick r:id="rId3">
                  <a:extLst>
                    <a:ext uri="{A12FA001-AC4F-418D-AE19-62706E023703}">
                      <ahyp:hlinkClr xmlns:ahyp="http://schemas.microsoft.com/office/drawing/2018/hyperlinkcolor" val="tx"/>
                    </a:ext>
                  </a:extLst>
                </a:hlinkClick>
              </a:rPr>
              <a:t>emickj@elderaffairs.org</a:t>
            </a:r>
            <a:endParaRPr lang="en-US" dirty="0">
              <a:solidFill>
                <a:schemeClr val="bg1"/>
              </a:solidFill>
            </a:endParaRPr>
          </a:p>
          <a:p>
            <a:pPr marL="0" indent="0">
              <a:lnSpc>
                <a:spcPct val="100000"/>
              </a:lnSpc>
              <a:buNone/>
            </a:pPr>
            <a:endParaRPr lang="en-US" dirty="0">
              <a:solidFill>
                <a:schemeClr val="bg1"/>
              </a:solidFill>
            </a:endParaRPr>
          </a:p>
          <a:p>
            <a:pPr marL="0" indent="0">
              <a:lnSpc>
                <a:spcPct val="100000"/>
              </a:lnSpc>
              <a:buNone/>
            </a:pPr>
            <a:r>
              <a:rPr lang="en-US">
                <a:solidFill>
                  <a:schemeClr val="bg1"/>
                </a:solidFill>
              </a:rPr>
              <a:t>800.96.ELDER</a:t>
            </a:r>
            <a:endParaRPr lang="en-US" dirty="0">
              <a:solidFill>
                <a:schemeClr val="bg1"/>
              </a:solidFill>
            </a:endParaRPr>
          </a:p>
        </p:txBody>
      </p:sp>
    </p:spTree>
    <p:extLst>
      <p:ext uri="{BB962C8B-B14F-4D97-AF65-F5344CB8AC3E}">
        <p14:creationId xmlns:p14="http://schemas.microsoft.com/office/powerpoint/2010/main" val="41514145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10650BA-D090-4A23-98E3-B48BBAEA9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uple of women sitting in chairs&#10;&#10;Description automatically generated with low confidence">
            <a:extLst>
              <a:ext uri="{FF2B5EF4-FFF2-40B4-BE49-F238E27FC236}">
                <a16:creationId xmlns:a16="http://schemas.microsoft.com/office/drawing/2014/main" id="{F299682A-E781-C394-2DB6-4246806384D2}"/>
              </a:ext>
            </a:extLst>
          </p:cNvPr>
          <p:cNvPicPr>
            <a:picLocks noChangeAspect="1"/>
          </p:cNvPicPr>
          <p:nvPr/>
        </p:nvPicPr>
        <p:blipFill rotWithShape="1">
          <a:blip r:embed="rId2">
            <a:extLst>
              <a:ext uri="{28A0092B-C50C-407E-A947-70E740481C1C}">
                <a14:useLocalDpi xmlns:a14="http://schemas.microsoft.com/office/drawing/2010/main" val="0"/>
              </a:ext>
            </a:extLst>
          </a:blip>
          <a:srcRect l="17126" r="12042" b="-1"/>
          <a:stretch/>
        </p:blipFill>
        <p:spPr>
          <a:xfrm>
            <a:off x="-9527" y="3725"/>
            <a:ext cx="5846165" cy="6850548"/>
          </a:xfrm>
          <a:prstGeom prst="rect">
            <a:avLst/>
          </a:prstGeom>
        </p:spPr>
      </p:pic>
      <p:grpSp>
        <p:nvGrpSpPr>
          <p:cNvPr id="12" name="Group 11">
            <a:extLst>
              <a:ext uri="{FF2B5EF4-FFF2-40B4-BE49-F238E27FC236}">
                <a16:creationId xmlns:a16="http://schemas.microsoft.com/office/drawing/2014/main" id="{FFB939B9-73CE-4644-87BB-72AEBF0011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27" y="-6558"/>
            <a:ext cx="6254832" cy="6874766"/>
            <a:chOff x="-9149" y="3725"/>
            <a:chExt cx="6254832" cy="6887203"/>
          </a:xfrm>
        </p:grpSpPr>
        <p:sp>
          <p:nvSpPr>
            <p:cNvPr id="13" name="Freeform: Shape 12">
              <a:extLst>
                <a:ext uri="{FF2B5EF4-FFF2-40B4-BE49-F238E27FC236}">
                  <a16:creationId xmlns:a16="http://schemas.microsoft.com/office/drawing/2014/main" id="{15F2A0CF-7879-4629-AC2B-4069D77A3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8645"/>
              <a:ext cx="5933139" cy="6387893"/>
            </a:xfrm>
            <a:custGeom>
              <a:avLst/>
              <a:gdLst>
                <a:gd name="connsiteX0" fmla="*/ 5852909 w 5933139"/>
                <a:gd name="connsiteY0" fmla="*/ 2469528 h 6335678"/>
                <a:gd name="connsiteX1" fmla="*/ 5830799 w 5933139"/>
                <a:gd name="connsiteY1" fmla="*/ 2394015 h 6335678"/>
                <a:gd name="connsiteX2" fmla="*/ 5805878 w 5933139"/>
                <a:gd name="connsiteY2" fmla="*/ 2319439 h 6335678"/>
                <a:gd name="connsiteX3" fmla="*/ 5778708 w 5933139"/>
                <a:gd name="connsiteY3" fmla="*/ 2245800 h 6335678"/>
                <a:gd name="connsiteX4" fmla="*/ 5652978 w 5933139"/>
                <a:gd name="connsiteY4" fmla="*/ 1959675 h 6335678"/>
                <a:gd name="connsiteX5" fmla="*/ 5327691 w 5933139"/>
                <a:gd name="connsiteY5" fmla="*/ 1432958 h 6335678"/>
                <a:gd name="connsiteX6" fmla="*/ 4921458 w 5933139"/>
                <a:gd name="connsiteY6" fmla="*/ 973322 h 6335678"/>
                <a:gd name="connsiteX7" fmla="*/ 4450018 w 5933139"/>
                <a:gd name="connsiteY7" fmla="*/ 586764 h 6335678"/>
                <a:gd name="connsiteX8" fmla="*/ 4193311 w 5933139"/>
                <a:gd name="connsiteY8" fmla="*/ 423558 h 6335678"/>
                <a:gd name="connsiteX9" fmla="*/ 3924237 w 5933139"/>
                <a:gd name="connsiteY9" fmla="*/ 281901 h 6335678"/>
                <a:gd name="connsiteX10" fmla="*/ 3352175 w 5933139"/>
                <a:gd name="connsiteY10" fmla="*/ 75786 h 6335678"/>
                <a:gd name="connsiteX11" fmla="*/ 3051997 w 5933139"/>
                <a:gd name="connsiteY11" fmla="*/ 19011 h 6335678"/>
                <a:gd name="connsiteX12" fmla="*/ 2745823 w 5933139"/>
                <a:gd name="connsiteY12" fmla="*/ 86 h 6335678"/>
                <a:gd name="connsiteX13" fmla="*/ 2141720 w 5933139"/>
                <a:gd name="connsiteY13" fmla="*/ 55550 h 6335678"/>
                <a:gd name="connsiteX14" fmla="*/ 1551295 w 5933139"/>
                <a:gd name="connsiteY14" fmla="*/ 216319 h 6335678"/>
                <a:gd name="connsiteX15" fmla="*/ 1001718 w 5933139"/>
                <a:gd name="connsiteY15" fmla="*/ 498134 h 6335678"/>
                <a:gd name="connsiteX16" fmla="*/ 754755 w 5933139"/>
                <a:gd name="connsiteY16" fmla="*/ 685886 h 6335678"/>
                <a:gd name="connsiteX17" fmla="*/ 533462 w 5933139"/>
                <a:gd name="connsiteY17" fmla="*/ 903056 h 6335678"/>
                <a:gd name="connsiteX18" fmla="*/ 0 w 5933139"/>
                <a:gd name="connsiteY18" fmla="*/ 1646568 h 6335678"/>
                <a:gd name="connsiteX19" fmla="*/ 0 w 5933139"/>
                <a:gd name="connsiteY19" fmla="*/ 4709059 h 6335678"/>
                <a:gd name="connsiteX20" fmla="*/ 120671 w 5933139"/>
                <a:gd name="connsiteY20" fmla="*/ 4907491 h 6335678"/>
                <a:gd name="connsiteX21" fmla="*/ 507979 w 5933139"/>
                <a:gd name="connsiteY21" fmla="*/ 5384178 h 6335678"/>
                <a:gd name="connsiteX22" fmla="*/ 972112 w 5933139"/>
                <a:gd name="connsiteY22" fmla="*/ 5778607 h 6335678"/>
                <a:gd name="connsiteX23" fmla="*/ 1229943 w 5933139"/>
                <a:gd name="connsiteY23" fmla="*/ 5939939 h 6335678"/>
                <a:gd name="connsiteX24" fmla="*/ 1502389 w 5933139"/>
                <a:gd name="connsiteY24" fmla="*/ 6073913 h 6335678"/>
                <a:gd name="connsiteX25" fmla="*/ 2673870 w 5933139"/>
                <a:gd name="connsiteY25" fmla="*/ 6333993 h 6335678"/>
                <a:gd name="connsiteX26" fmla="*/ 2749196 w 5933139"/>
                <a:gd name="connsiteY26" fmla="*/ 6335679 h 6335678"/>
                <a:gd name="connsiteX27" fmla="*/ 2787983 w 5933139"/>
                <a:gd name="connsiteY27" fmla="*/ 6335492 h 6335678"/>
                <a:gd name="connsiteX28" fmla="*/ 2826770 w 5933139"/>
                <a:gd name="connsiteY28" fmla="*/ 6334368 h 6335678"/>
                <a:gd name="connsiteX29" fmla="*/ 2981918 w 5933139"/>
                <a:gd name="connsiteY29" fmla="*/ 6319939 h 6335678"/>
                <a:gd name="connsiteX30" fmla="*/ 3285282 w 5933139"/>
                <a:gd name="connsiteY30" fmla="*/ 6241803 h 6335678"/>
                <a:gd name="connsiteX31" fmla="*/ 3566347 w 5933139"/>
                <a:gd name="connsiteY31" fmla="*/ 6104831 h 6335678"/>
                <a:gd name="connsiteX32" fmla="*/ 3818369 w 5933139"/>
                <a:gd name="connsiteY32" fmla="*/ 5926823 h 6335678"/>
                <a:gd name="connsiteX33" fmla="*/ 4044908 w 5933139"/>
                <a:gd name="connsiteY33" fmla="*/ 5726329 h 6335678"/>
                <a:gd name="connsiteX34" fmla="*/ 4151151 w 5933139"/>
                <a:gd name="connsiteY34" fmla="*/ 5622147 h 6335678"/>
                <a:gd name="connsiteX35" fmla="*/ 4253834 w 5933139"/>
                <a:gd name="connsiteY35" fmla="*/ 5516841 h 6335678"/>
                <a:gd name="connsiteX36" fmla="*/ 4452453 w 5933139"/>
                <a:gd name="connsiteY36" fmla="*/ 5306979 h 6335678"/>
                <a:gd name="connsiteX37" fmla="*/ 4548578 w 5933139"/>
                <a:gd name="connsiteY37" fmla="*/ 5202797 h 6335678"/>
                <a:gd name="connsiteX38" fmla="*/ 4596546 w 5933139"/>
                <a:gd name="connsiteY38" fmla="*/ 5151456 h 6335678"/>
                <a:gd name="connsiteX39" fmla="*/ 4643016 w 5933139"/>
                <a:gd name="connsiteY39" fmla="*/ 5103300 h 6335678"/>
                <a:gd name="connsiteX40" fmla="*/ 4739515 w 5933139"/>
                <a:gd name="connsiteY40" fmla="*/ 5013172 h 6335678"/>
                <a:gd name="connsiteX41" fmla="*/ 4842198 w 5933139"/>
                <a:gd name="connsiteY41" fmla="*/ 4930164 h 6335678"/>
                <a:gd name="connsiteX42" fmla="*/ 5071360 w 5933139"/>
                <a:gd name="connsiteY42" fmla="*/ 4780449 h 6335678"/>
                <a:gd name="connsiteX43" fmla="*/ 5332001 w 5933139"/>
                <a:gd name="connsiteY43" fmla="*/ 4615932 h 6335678"/>
                <a:gd name="connsiteX44" fmla="*/ 5397396 w 5933139"/>
                <a:gd name="connsiteY44" fmla="*/ 4563655 h 6335678"/>
                <a:gd name="connsiteX45" fmla="*/ 5459417 w 5933139"/>
                <a:gd name="connsiteY45" fmla="*/ 4505380 h 6335678"/>
                <a:gd name="connsiteX46" fmla="*/ 5567159 w 5933139"/>
                <a:gd name="connsiteY46" fmla="*/ 4374029 h 6335678"/>
                <a:gd name="connsiteX47" fmla="*/ 5651292 w 5933139"/>
                <a:gd name="connsiteY47" fmla="*/ 4231810 h 6335678"/>
                <a:gd name="connsiteX48" fmla="*/ 5716686 w 5933139"/>
                <a:gd name="connsiteY48" fmla="*/ 4085655 h 6335678"/>
                <a:gd name="connsiteX49" fmla="*/ 5820681 w 5933139"/>
                <a:gd name="connsiteY49" fmla="*/ 3791848 h 6335678"/>
                <a:gd name="connsiteX50" fmla="*/ 5898629 w 5933139"/>
                <a:gd name="connsiteY50" fmla="*/ 3487922 h 6335678"/>
                <a:gd name="connsiteX51" fmla="*/ 5932170 w 5933139"/>
                <a:gd name="connsiteY51" fmla="*/ 3174066 h 6335678"/>
                <a:gd name="connsiteX52" fmla="*/ 5872209 w 5933139"/>
                <a:gd name="connsiteY52" fmla="*/ 2545978 h 6335678"/>
                <a:gd name="connsiteX53" fmla="*/ 5852909 w 5933139"/>
                <a:gd name="connsiteY53" fmla="*/ 2469528 h 6335678"/>
                <a:gd name="connsiteX54" fmla="*/ 5507386 w 5933139"/>
                <a:gd name="connsiteY54" fmla="*/ 3724580 h 6335678"/>
                <a:gd name="connsiteX55" fmla="*/ 5453609 w 5933139"/>
                <a:gd name="connsiteY55" fmla="*/ 3989906 h 6335678"/>
                <a:gd name="connsiteX56" fmla="*/ 5344181 w 5933139"/>
                <a:gd name="connsiteY56" fmla="*/ 4220380 h 6335678"/>
                <a:gd name="connsiteX57" fmla="*/ 5171419 w 5933139"/>
                <a:gd name="connsiteY57" fmla="*/ 4388644 h 6335678"/>
                <a:gd name="connsiteX58" fmla="*/ 5057868 w 5933139"/>
                <a:gd name="connsiteY58" fmla="*/ 4453851 h 6335678"/>
                <a:gd name="connsiteX59" fmla="*/ 4930265 w 5933139"/>
                <a:gd name="connsiteY59" fmla="*/ 4516810 h 6335678"/>
                <a:gd name="connsiteX60" fmla="*/ 4660067 w 5933139"/>
                <a:gd name="connsiteY60" fmla="*/ 4664276 h 6335678"/>
                <a:gd name="connsiteX61" fmla="*/ 4408794 w 5933139"/>
                <a:gd name="connsiteY61" fmla="*/ 4857836 h 6335678"/>
                <a:gd name="connsiteX62" fmla="*/ 4352207 w 5933139"/>
                <a:gd name="connsiteY62" fmla="*/ 4911988 h 6335678"/>
                <a:gd name="connsiteX63" fmla="*/ 4299366 w 5933139"/>
                <a:gd name="connsiteY63" fmla="*/ 4965390 h 6335678"/>
                <a:gd name="connsiteX64" fmla="*/ 4197621 w 5933139"/>
                <a:gd name="connsiteY64" fmla="*/ 5074257 h 6335678"/>
                <a:gd name="connsiteX65" fmla="*/ 4008744 w 5933139"/>
                <a:gd name="connsiteY65" fmla="*/ 5297985 h 6335678"/>
                <a:gd name="connsiteX66" fmla="*/ 3917304 w 5933139"/>
                <a:gd name="connsiteY66" fmla="*/ 5409100 h 6335678"/>
                <a:gd name="connsiteX67" fmla="*/ 3826052 w 5933139"/>
                <a:gd name="connsiteY67" fmla="*/ 5518153 h 6335678"/>
                <a:gd name="connsiteX68" fmla="*/ 3637925 w 5933139"/>
                <a:gd name="connsiteY68" fmla="*/ 5725017 h 6335678"/>
                <a:gd name="connsiteX69" fmla="*/ 3433497 w 5933139"/>
                <a:gd name="connsiteY69" fmla="*/ 5906586 h 6335678"/>
                <a:gd name="connsiteX70" fmla="*/ 3204522 w 5933139"/>
                <a:gd name="connsiteY70" fmla="*/ 6046744 h 6335678"/>
                <a:gd name="connsiteX71" fmla="*/ 2950439 w 5933139"/>
                <a:gd name="connsiteY71" fmla="*/ 6129190 h 6335678"/>
                <a:gd name="connsiteX72" fmla="*/ 2816839 w 5933139"/>
                <a:gd name="connsiteY72" fmla="*/ 6146428 h 6335678"/>
                <a:gd name="connsiteX73" fmla="*/ 2749009 w 5933139"/>
                <a:gd name="connsiteY73" fmla="*/ 6149051 h 6335678"/>
                <a:gd name="connsiteX74" fmla="*/ 2678930 w 5933139"/>
                <a:gd name="connsiteY74" fmla="*/ 6148677 h 6335678"/>
                <a:gd name="connsiteX75" fmla="*/ 2125793 w 5933139"/>
                <a:gd name="connsiteY75" fmla="*/ 6065481 h 6335678"/>
                <a:gd name="connsiteX76" fmla="*/ 1610506 w 5933139"/>
                <a:gd name="connsiteY76" fmla="*/ 5851310 h 6335678"/>
                <a:gd name="connsiteX77" fmla="*/ 1373099 w 5933139"/>
                <a:gd name="connsiteY77" fmla="*/ 5706279 h 6335678"/>
                <a:gd name="connsiteX78" fmla="*/ 1315949 w 5933139"/>
                <a:gd name="connsiteY78" fmla="*/ 5666743 h 6335678"/>
                <a:gd name="connsiteX79" fmla="*/ 1259923 w 5933139"/>
                <a:gd name="connsiteY79" fmla="*/ 5625894 h 6335678"/>
                <a:gd name="connsiteX80" fmla="*/ 1204647 w 5933139"/>
                <a:gd name="connsiteY80" fmla="*/ 5583922 h 6335678"/>
                <a:gd name="connsiteX81" fmla="*/ 1150308 w 5933139"/>
                <a:gd name="connsiteY81" fmla="*/ 5540826 h 6335678"/>
                <a:gd name="connsiteX82" fmla="*/ 751569 w 5933139"/>
                <a:gd name="connsiteY82" fmla="*/ 5158015 h 6335678"/>
                <a:gd name="connsiteX83" fmla="*/ 663315 w 5933139"/>
                <a:gd name="connsiteY83" fmla="*/ 5052146 h 6335678"/>
                <a:gd name="connsiteX84" fmla="*/ 580869 w 5933139"/>
                <a:gd name="connsiteY84" fmla="*/ 4942718 h 6335678"/>
                <a:gd name="connsiteX85" fmla="*/ 432279 w 5933139"/>
                <a:gd name="connsiteY85" fmla="*/ 4713369 h 6335678"/>
                <a:gd name="connsiteX86" fmla="*/ 205553 w 5933139"/>
                <a:gd name="connsiteY86" fmla="*/ 4219443 h 6335678"/>
                <a:gd name="connsiteX87" fmla="*/ 79448 w 5933139"/>
                <a:gd name="connsiteY87" fmla="*/ 3693850 h 6335678"/>
                <a:gd name="connsiteX88" fmla="*/ 53590 w 5933139"/>
                <a:gd name="connsiteY88" fmla="*/ 3425339 h 6335678"/>
                <a:gd name="connsiteX89" fmla="*/ 49655 w 5933139"/>
                <a:gd name="connsiteY89" fmla="*/ 3155890 h 6335678"/>
                <a:gd name="connsiteX90" fmla="*/ 67830 w 5933139"/>
                <a:gd name="connsiteY90" fmla="*/ 2886817 h 6335678"/>
                <a:gd name="connsiteX91" fmla="*/ 108679 w 5933139"/>
                <a:gd name="connsiteY91" fmla="*/ 2619992 h 6335678"/>
                <a:gd name="connsiteX92" fmla="*/ 263077 w 5933139"/>
                <a:gd name="connsiteY92" fmla="*/ 2101520 h 6335678"/>
                <a:gd name="connsiteX93" fmla="*/ 837575 w 5933139"/>
                <a:gd name="connsiteY93" fmla="*/ 1186370 h 6335678"/>
                <a:gd name="connsiteX94" fmla="*/ 1031698 w 5933139"/>
                <a:gd name="connsiteY94" fmla="*/ 996932 h 6335678"/>
                <a:gd name="connsiteX95" fmla="*/ 1236688 w 5933139"/>
                <a:gd name="connsiteY95" fmla="*/ 819298 h 6335678"/>
                <a:gd name="connsiteX96" fmla="*/ 1687143 w 5933139"/>
                <a:gd name="connsiteY96" fmla="*/ 511438 h 6335678"/>
                <a:gd name="connsiteX97" fmla="*/ 2196246 w 5933139"/>
                <a:gd name="connsiteY97" fmla="*/ 300639 h 6335678"/>
                <a:gd name="connsiteX98" fmla="*/ 2745823 w 5933139"/>
                <a:gd name="connsiteY98" fmla="*/ 229248 h 6335678"/>
                <a:gd name="connsiteX99" fmla="*/ 3019206 w 5933139"/>
                <a:gd name="connsiteY99" fmla="*/ 252108 h 6335678"/>
                <a:gd name="connsiteX100" fmla="*/ 3288092 w 5933139"/>
                <a:gd name="connsiteY100" fmla="*/ 313006 h 6335678"/>
                <a:gd name="connsiteX101" fmla="*/ 3548172 w 5933139"/>
                <a:gd name="connsiteY101" fmla="*/ 407069 h 6335678"/>
                <a:gd name="connsiteX102" fmla="*/ 3611505 w 5933139"/>
                <a:gd name="connsiteY102" fmla="*/ 435176 h 6335678"/>
                <a:gd name="connsiteX103" fmla="*/ 3674089 w 5933139"/>
                <a:gd name="connsiteY103" fmla="*/ 464968 h 6335678"/>
                <a:gd name="connsiteX104" fmla="*/ 3735736 w 5933139"/>
                <a:gd name="connsiteY104" fmla="*/ 496823 h 6335678"/>
                <a:gd name="connsiteX105" fmla="*/ 3796634 w 5933139"/>
                <a:gd name="connsiteY105" fmla="*/ 530176 h 6335678"/>
                <a:gd name="connsiteX106" fmla="*/ 4251585 w 5933139"/>
                <a:gd name="connsiteY106" fmla="*/ 847405 h 6335678"/>
                <a:gd name="connsiteX107" fmla="*/ 4644515 w 5933139"/>
                <a:gd name="connsiteY107" fmla="*/ 1236775 h 6335678"/>
                <a:gd name="connsiteX108" fmla="*/ 4816527 w 5933139"/>
                <a:gd name="connsiteY108" fmla="*/ 1451883 h 6335678"/>
                <a:gd name="connsiteX109" fmla="*/ 4970738 w 5933139"/>
                <a:gd name="connsiteY109" fmla="*/ 1678610 h 6335678"/>
                <a:gd name="connsiteX110" fmla="*/ 5223885 w 5933139"/>
                <a:gd name="connsiteY110" fmla="*/ 2159232 h 6335678"/>
                <a:gd name="connsiteX111" fmla="*/ 5395709 w 5933139"/>
                <a:gd name="connsiteY111" fmla="*/ 2666087 h 6335678"/>
                <a:gd name="connsiteX112" fmla="*/ 5458855 w 5933139"/>
                <a:gd name="connsiteY112" fmla="*/ 2924292 h 6335678"/>
                <a:gd name="connsiteX113" fmla="*/ 5499142 w 5933139"/>
                <a:gd name="connsiteY113" fmla="*/ 3186995 h 6335678"/>
                <a:gd name="connsiteX114" fmla="*/ 5516755 w 5933139"/>
                <a:gd name="connsiteY114" fmla="*/ 3454007 h 6335678"/>
                <a:gd name="connsiteX115" fmla="*/ 5507386 w 5933139"/>
                <a:gd name="connsiteY115" fmla="*/ 3724580 h 633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933139" h="6335678">
                  <a:moveTo>
                    <a:pt x="5852909" y="2469528"/>
                  </a:moveTo>
                  <a:lnTo>
                    <a:pt x="5830799" y="2394015"/>
                  </a:lnTo>
                  <a:lnTo>
                    <a:pt x="5805878" y="2319439"/>
                  </a:lnTo>
                  <a:cubicBezTo>
                    <a:pt x="5797446" y="2294705"/>
                    <a:pt x="5787890" y="2270346"/>
                    <a:pt x="5778708" y="2245800"/>
                  </a:cubicBezTo>
                  <a:cubicBezTo>
                    <a:pt x="5740858" y="2148364"/>
                    <a:pt x="5699073" y="2052614"/>
                    <a:pt x="5652978" y="1959675"/>
                  </a:cubicBezTo>
                  <a:cubicBezTo>
                    <a:pt x="5559664" y="1773985"/>
                    <a:pt x="5450986" y="1597663"/>
                    <a:pt x="5327691" y="1432958"/>
                  </a:cubicBezTo>
                  <a:cubicBezTo>
                    <a:pt x="5204960" y="1268067"/>
                    <a:pt x="5068362" y="1114980"/>
                    <a:pt x="4921458" y="973322"/>
                  </a:cubicBezTo>
                  <a:cubicBezTo>
                    <a:pt x="4774742" y="831665"/>
                    <a:pt x="4616408" y="703125"/>
                    <a:pt x="4450018" y="586764"/>
                  </a:cubicBezTo>
                  <a:cubicBezTo>
                    <a:pt x="4366822" y="528489"/>
                    <a:pt x="4281003" y="474337"/>
                    <a:pt x="4193311" y="423558"/>
                  </a:cubicBezTo>
                  <a:cubicBezTo>
                    <a:pt x="4105806" y="372404"/>
                    <a:pt x="4015865" y="325560"/>
                    <a:pt x="3924237" y="281901"/>
                  </a:cubicBezTo>
                  <a:cubicBezTo>
                    <a:pt x="3740983" y="195333"/>
                    <a:pt x="3549483" y="125067"/>
                    <a:pt x="3352175" y="75786"/>
                  </a:cubicBezTo>
                  <a:cubicBezTo>
                    <a:pt x="3253428" y="51240"/>
                    <a:pt x="3153368" y="31565"/>
                    <a:pt x="3051997" y="19011"/>
                  </a:cubicBezTo>
                  <a:cubicBezTo>
                    <a:pt x="2950814" y="5895"/>
                    <a:pt x="2848506" y="-851"/>
                    <a:pt x="2745823" y="86"/>
                  </a:cubicBezTo>
                  <a:cubicBezTo>
                    <a:pt x="2543643" y="1585"/>
                    <a:pt x="2341838" y="20135"/>
                    <a:pt x="2141720" y="55550"/>
                  </a:cubicBezTo>
                  <a:cubicBezTo>
                    <a:pt x="1941976" y="91339"/>
                    <a:pt x="1743356" y="143055"/>
                    <a:pt x="1551295" y="216319"/>
                  </a:cubicBezTo>
                  <a:cubicBezTo>
                    <a:pt x="1359233" y="289396"/>
                    <a:pt x="1173917" y="383459"/>
                    <a:pt x="1001718" y="498134"/>
                  </a:cubicBezTo>
                  <a:cubicBezTo>
                    <a:pt x="915712" y="555659"/>
                    <a:pt x="832141" y="617119"/>
                    <a:pt x="754755" y="685886"/>
                  </a:cubicBezTo>
                  <a:cubicBezTo>
                    <a:pt x="677555" y="754841"/>
                    <a:pt x="604666" y="828293"/>
                    <a:pt x="533462" y="903056"/>
                  </a:cubicBezTo>
                  <a:cubicBezTo>
                    <a:pt x="323413" y="1125660"/>
                    <a:pt x="143906" y="1376370"/>
                    <a:pt x="0" y="1646568"/>
                  </a:cubicBezTo>
                  <a:lnTo>
                    <a:pt x="0" y="4709059"/>
                  </a:lnTo>
                  <a:cubicBezTo>
                    <a:pt x="37850" y="4776702"/>
                    <a:pt x="78136" y="4843033"/>
                    <a:pt x="120671" y="4907491"/>
                  </a:cubicBezTo>
                  <a:cubicBezTo>
                    <a:pt x="234034" y="5078941"/>
                    <a:pt x="365198" y="5239336"/>
                    <a:pt x="507979" y="5384178"/>
                  </a:cubicBezTo>
                  <a:cubicBezTo>
                    <a:pt x="650948" y="5529395"/>
                    <a:pt x="805909" y="5662059"/>
                    <a:pt x="972112" y="5778607"/>
                  </a:cubicBezTo>
                  <a:cubicBezTo>
                    <a:pt x="1055308" y="5836881"/>
                    <a:pt x="1141314" y="5890846"/>
                    <a:pt x="1229943" y="5939939"/>
                  </a:cubicBezTo>
                  <a:cubicBezTo>
                    <a:pt x="1318385" y="5989406"/>
                    <a:pt x="1409450" y="6033815"/>
                    <a:pt x="1502389" y="6073913"/>
                  </a:cubicBezTo>
                  <a:cubicBezTo>
                    <a:pt x="1874145" y="6233559"/>
                    <a:pt x="2272884" y="6320689"/>
                    <a:pt x="2673870" y="6333993"/>
                  </a:cubicBezTo>
                  <a:lnTo>
                    <a:pt x="2749196" y="6335679"/>
                  </a:lnTo>
                  <a:lnTo>
                    <a:pt x="2787983" y="6335492"/>
                  </a:lnTo>
                  <a:lnTo>
                    <a:pt x="2826770" y="6334368"/>
                  </a:lnTo>
                  <a:cubicBezTo>
                    <a:pt x="2878486" y="6332494"/>
                    <a:pt x="2930390" y="6327247"/>
                    <a:pt x="2981918" y="6319939"/>
                  </a:cubicBezTo>
                  <a:cubicBezTo>
                    <a:pt x="3085163" y="6304949"/>
                    <a:pt x="3187096" y="6278529"/>
                    <a:pt x="3285282" y="6241803"/>
                  </a:cubicBezTo>
                  <a:cubicBezTo>
                    <a:pt x="3383467" y="6205265"/>
                    <a:pt x="3477530" y="6158608"/>
                    <a:pt x="3566347" y="6104831"/>
                  </a:cubicBezTo>
                  <a:cubicBezTo>
                    <a:pt x="3655164" y="6051053"/>
                    <a:pt x="3739109" y="5990905"/>
                    <a:pt x="3818369" y="5926823"/>
                  </a:cubicBezTo>
                  <a:cubicBezTo>
                    <a:pt x="3897630" y="5862739"/>
                    <a:pt x="3973143" y="5795471"/>
                    <a:pt x="4044908" y="5726329"/>
                  </a:cubicBezTo>
                  <a:cubicBezTo>
                    <a:pt x="4080884" y="5691852"/>
                    <a:pt x="4116299" y="5656999"/>
                    <a:pt x="4151151" y="5622147"/>
                  </a:cubicBezTo>
                  <a:cubicBezTo>
                    <a:pt x="4185816" y="5586920"/>
                    <a:pt x="4220106" y="5552068"/>
                    <a:pt x="4253834" y="5516841"/>
                  </a:cubicBezTo>
                  <a:cubicBezTo>
                    <a:pt x="4321289" y="5446388"/>
                    <a:pt x="4387808" y="5376871"/>
                    <a:pt x="4452453" y="5306979"/>
                  </a:cubicBezTo>
                  <a:lnTo>
                    <a:pt x="4548578" y="5202797"/>
                  </a:lnTo>
                  <a:lnTo>
                    <a:pt x="4596546" y="5151456"/>
                  </a:lnTo>
                  <a:cubicBezTo>
                    <a:pt x="4612661" y="5134592"/>
                    <a:pt x="4627276" y="5119040"/>
                    <a:pt x="4643016" y="5103300"/>
                  </a:cubicBezTo>
                  <a:cubicBezTo>
                    <a:pt x="4674308" y="5072196"/>
                    <a:pt x="4706162" y="5041841"/>
                    <a:pt x="4739515" y="5013172"/>
                  </a:cubicBezTo>
                  <a:cubicBezTo>
                    <a:pt x="4772493" y="4984128"/>
                    <a:pt x="4806596" y="4956397"/>
                    <a:pt x="4842198" y="4930164"/>
                  </a:cubicBezTo>
                  <a:cubicBezTo>
                    <a:pt x="4913026" y="4876949"/>
                    <a:pt x="4988914" y="4828980"/>
                    <a:pt x="5071360" y="4780449"/>
                  </a:cubicBezTo>
                  <a:cubicBezTo>
                    <a:pt x="5153243" y="4731544"/>
                    <a:pt x="5243372" y="4682076"/>
                    <a:pt x="5332001" y="4615932"/>
                  </a:cubicBezTo>
                  <a:cubicBezTo>
                    <a:pt x="5354111" y="4599443"/>
                    <a:pt x="5376035" y="4582205"/>
                    <a:pt x="5397396" y="4563655"/>
                  </a:cubicBezTo>
                  <a:cubicBezTo>
                    <a:pt x="5418757" y="4545104"/>
                    <a:pt x="5439368" y="4525617"/>
                    <a:pt x="5459417" y="4505380"/>
                  </a:cubicBezTo>
                  <a:cubicBezTo>
                    <a:pt x="5499329" y="4464719"/>
                    <a:pt x="5535493" y="4420311"/>
                    <a:pt x="5567159" y="4374029"/>
                  </a:cubicBezTo>
                  <a:cubicBezTo>
                    <a:pt x="5599388" y="4328121"/>
                    <a:pt x="5626558" y="4279965"/>
                    <a:pt x="5651292" y="4231810"/>
                  </a:cubicBezTo>
                  <a:cubicBezTo>
                    <a:pt x="5675651" y="4183466"/>
                    <a:pt x="5697012" y="4134561"/>
                    <a:pt x="5716686" y="4085655"/>
                  </a:cubicBezTo>
                  <a:cubicBezTo>
                    <a:pt x="5756223" y="3987845"/>
                    <a:pt x="5789576" y="3891158"/>
                    <a:pt x="5820681" y="3791848"/>
                  </a:cubicBezTo>
                  <a:cubicBezTo>
                    <a:pt x="5851972" y="3692726"/>
                    <a:pt x="5878955" y="3591167"/>
                    <a:pt x="5898629" y="3487922"/>
                  </a:cubicBezTo>
                  <a:cubicBezTo>
                    <a:pt x="5918116" y="3384490"/>
                    <a:pt x="5929172" y="3279372"/>
                    <a:pt x="5932170" y="3174066"/>
                  </a:cubicBezTo>
                  <a:cubicBezTo>
                    <a:pt x="5937604" y="2963454"/>
                    <a:pt x="5920552" y="2750968"/>
                    <a:pt x="5872209" y="2545978"/>
                  </a:cubicBezTo>
                  <a:cubicBezTo>
                    <a:pt x="5865838" y="2520307"/>
                    <a:pt x="5860029" y="2494637"/>
                    <a:pt x="5852909" y="2469528"/>
                  </a:cubicBezTo>
                  <a:close/>
                  <a:moveTo>
                    <a:pt x="5507386" y="3724580"/>
                  </a:moveTo>
                  <a:cubicBezTo>
                    <a:pt x="5497830" y="3814521"/>
                    <a:pt x="5480591" y="3905586"/>
                    <a:pt x="5453609" y="3989906"/>
                  </a:cubicBezTo>
                  <a:cubicBezTo>
                    <a:pt x="5426439" y="4074413"/>
                    <a:pt x="5390088" y="4152924"/>
                    <a:pt x="5344181" y="4220380"/>
                  </a:cubicBezTo>
                  <a:cubicBezTo>
                    <a:pt x="5297898" y="4287835"/>
                    <a:pt x="5241311" y="4342549"/>
                    <a:pt x="5171419" y="4388644"/>
                  </a:cubicBezTo>
                  <a:cubicBezTo>
                    <a:pt x="5136755" y="4411879"/>
                    <a:pt x="5098342" y="4433052"/>
                    <a:pt x="5057868" y="4453851"/>
                  </a:cubicBezTo>
                  <a:cubicBezTo>
                    <a:pt x="5017395" y="4474837"/>
                    <a:pt x="4974298" y="4495449"/>
                    <a:pt x="4930265" y="4516810"/>
                  </a:cubicBezTo>
                  <a:cubicBezTo>
                    <a:pt x="4841823" y="4559719"/>
                    <a:pt x="4748696" y="4607126"/>
                    <a:pt x="4660067" y="4664276"/>
                  </a:cubicBezTo>
                  <a:cubicBezTo>
                    <a:pt x="4571251" y="4721238"/>
                    <a:pt x="4486181" y="4786071"/>
                    <a:pt x="4408794" y="4857836"/>
                  </a:cubicBezTo>
                  <a:cubicBezTo>
                    <a:pt x="4389682" y="4875637"/>
                    <a:pt x="4370008" y="4894375"/>
                    <a:pt x="4352207" y="4911988"/>
                  </a:cubicBezTo>
                  <a:lnTo>
                    <a:pt x="4299366" y="4965390"/>
                  </a:lnTo>
                  <a:cubicBezTo>
                    <a:pt x="4264514" y="5001179"/>
                    <a:pt x="4230599" y="5037531"/>
                    <a:pt x="4197621" y="5074257"/>
                  </a:cubicBezTo>
                  <a:cubicBezTo>
                    <a:pt x="4131664" y="5147896"/>
                    <a:pt x="4070204" y="5223784"/>
                    <a:pt x="4008744" y="5297985"/>
                  </a:cubicBezTo>
                  <a:lnTo>
                    <a:pt x="3917304" y="5409100"/>
                  </a:lnTo>
                  <a:cubicBezTo>
                    <a:pt x="3886949" y="5446013"/>
                    <a:pt x="3856782" y="5482364"/>
                    <a:pt x="3826052" y="5518153"/>
                  </a:cubicBezTo>
                  <a:cubicBezTo>
                    <a:pt x="3764592" y="5589544"/>
                    <a:pt x="3702758" y="5659435"/>
                    <a:pt x="3637925" y="5725017"/>
                  </a:cubicBezTo>
                  <a:cubicBezTo>
                    <a:pt x="3573093" y="5790412"/>
                    <a:pt x="3505637" y="5852059"/>
                    <a:pt x="3433497" y="5906586"/>
                  </a:cubicBezTo>
                  <a:cubicBezTo>
                    <a:pt x="3361544" y="5961112"/>
                    <a:pt x="3285469" y="6009268"/>
                    <a:pt x="3204522" y="6046744"/>
                  </a:cubicBezTo>
                  <a:cubicBezTo>
                    <a:pt x="3123763" y="6084594"/>
                    <a:pt x="3038506" y="6112513"/>
                    <a:pt x="2950439" y="6129190"/>
                  </a:cubicBezTo>
                  <a:cubicBezTo>
                    <a:pt x="2906405" y="6137809"/>
                    <a:pt x="2861810" y="6143055"/>
                    <a:pt x="2816839" y="6146428"/>
                  </a:cubicBezTo>
                  <a:cubicBezTo>
                    <a:pt x="2794354" y="6147927"/>
                    <a:pt x="2771681" y="6148677"/>
                    <a:pt x="2749009" y="6149051"/>
                  </a:cubicBezTo>
                  <a:lnTo>
                    <a:pt x="2678930" y="6148677"/>
                  </a:lnTo>
                  <a:cubicBezTo>
                    <a:pt x="2491927" y="6144367"/>
                    <a:pt x="2305675" y="6116260"/>
                    <a:pt x="2125793" y="6065481"/>
                  </a:cubicBezTo>
                  <a:cubicBezTo>
                    <a:pt x="1945911" y="6014515"/>
                    <a:pt x="1773524" y="5940501"/>
                    <a:pt x="1610506" y="5851310"/>
                  </a:cubicBezTo>
                  <a:cubicBezTo>
                    <a:pt x="1528997" y="5806714"/>
                    <a:pt x="1449924" y="5757808"/>
                    <a:pt x="1373099" y="5706279"/>
                  </a:cubicBezTo>
                  <a:lnTo>
                    <a:pt x="1315949" y="5666743"/>
                  </a:lnTo>
                  <a:lnTo>
                    <a:pt x="1259923" y="5625894"/>
                  </a:lnTo>
                  <a:lnTo>
                    <a:pt x="1204647" y="5583922"/>
                  </a:lnTo>
                  <a:cubicBezTo>
                    <a:pt x="1186284" y="5569869"/>
                    <a:pt x="1168483" y="5555066"/>
                    <a:pt x="1150308" y="5540826"/>
                  </a:cubicBezTo>
                  <a:cubicBezTo>
                    <a:pt x="1006402" y="5424839"/>
                    <a:pt x="872615" y="5296860"/>
                    <a:pt x="751569" y="5158015"/>
                  </a:cubicBezTo>
                  <a:cubicBezTo>
                    <a:pt x="721214" y="5123350"/>
                    <a:pt x="691983" y="5087935"/>
                    <a:pt x="663315" y="5052146"/>
                  </a:cubicBezTo>
                  <a:cubicBezTo>
                    <a:pt x="635021" y="5016170"/>
                    <a:pt x="607289" y="4980006"/>
                    <a:pt x="580869" y="4942718"/>
                  </a:cubicBezTo>
                  <a:cubicBezTo>
                    <a:pt x="527654" y="4868517"/>
                    <a:pt x="478186" y="4791880"/>
                    <a:pt x="432279" y="4713369"/>
                  </a:cubicBezTo>
                  <a:cubicBezTo>
                    <a:pt x="340651" y="4556159"/>
                    <a:pt x="264764" y="4390330"/>
                    <a:pt x="205553" y="4219443"/>
                  </a:cubicBezTo>
                  <a:cubicBezTo>
                    <a:pt x="146154" y="4048555"/>
                    <a:pt x="104369" y="3872045"/>
                    <a:pt x="79448" y="3693850"/>
                  </a:cubicBezTo>
                  <a:cubicBezTo>
                    <a:pt x="67268" y="3604659"/>
                    <a:pt x="58087" y="3515092"/>
                    <a:pt x="53590" y="3425339"/>
                  </a:cubicBezTo>
                  <a:cubicBezTo>
                    <a:pt x="47969" y="3335585"/>
                    <a:pt x="47406" y="3245644"/>
                    <a:pt x="49655" y="3155890"/>
                  </a:cubicBezTo>
                  <a:cubicBezTo>
                    <a:pt x="52278" y="3066137"/>
                    <a:pt x="58274" y="2976383"/>
                    <a:pt x="67830" y="2886817"/>
                  </a:cubicBezTo>
                  <a:cubicBezTo>
                    <a:pt x="77761" y="2797438"/>
                    <a:pt x="91253" y="2708246"/>
                    <a:pt x="108679" y="2619992"/>
                  </a:cubicBezTo>
                  <a:cubicBezTo>
                    <a:pt x="143906" y="2443108"/>
                    <a:pt x="195809" y="2269409"/>
                    <a:pt x="263077" y="2101520"/>
                  </a:cubicBezTo>
                  <a:cubicBezTo>
                    <a:pt x="397614" y="1765740"/>
                    <a:pt x="593048" y="1453382"/>
                    <a:pt x="837575" y="1186370"/>
                  </a:cubicBezTo>
                  <a:cubicBezTo>
                    <a:pt x="898473" y="1119289"/>
                    <a:pt x="964242" y="1056893"/>
                    <a:pt x="1031698" y="996932"/>
                  </a:cubicBezTo>
                  <a:cubicBezTo>
                    <a:pt x="1099154" y="936784"/>
                    <a:pt x="1166235" y="876261"/>
                    <a:pt x="1236688" y="819298"/>
                  </a:cubicBezTo>
                  <a:cubicBezTo>
                    <a:pt x="1377221" y="704999"/>
                    <a:pt x="1526935" y="600442"/>
                    <a:pt x="1687143" y="511438"/>
                  </a:cubicBezTo>
                  <a:cubicBezTo>
                    <a:pt x="1847163" y="422621"/>
                    <a:pt x="2017676" y="348795"/>
                    <a:pt x="2196246" y="300639"/>
                  </a:cubicBezTo>
                  <a:cubicBezTo>
                    <a:pt x="2374629" y="251921"/>
                    <a:pt x="2560320" y="227749"/>
                    <a:pt x="2745823" y="229248"/>
                  </a:cubicBezTo>
                  <a:cubicBezTo>
                    <a:pt x="2837076" y="230372"/>
                    <a:pt x="2928516" y="238055"/>
                    <a:pt x="3019206" y="252108"/>
                  </a:cubicBezTo>
                  <a:cubicBezTo>
                    <a:pt x="3109710" y="266724"/>
                    <a:pt x="3199650" y="286773"/>
                    <a:pt x="3288092" y="313006"/>
                  </a:cubicBezTo>
                  <a:cubicBezTo>
                    <a:pt x="3376347" y="339426"/>
                    <a:pt x="3463477" y="370343"/>
                    <a:pt x="3548172" y="407069"/>
                  </a:cubicBezTo>
                  <a:cubicBezTo>
                    <a:pt x="3569345" y="416438"/>
                    <a:pt x="3590519" y="425432"/>
                    <a:pt x="3611505" y="435176"/>
                  </a:cubicBezTo>
                  <a:lnTo>
                    <a:pt x="3674089" y="464968"/>
                  </a:lnTo>
                  <a:lnTo>
                    <a:pt x="3735736" y="496823"/>
                  </a:lnTo>
                  <a:cubicBezTo>
                    <a:pt x="3756160" y="507690"/>
                    <a:pt x="3776397" y="519120"/>
                    <a:pt x="3796634" y="530176"/>
                  </a:cubicBezTo>
                  <a:cubicBezTo>
                    <a:pt x="3957965" y="621054"/>
                    <a:pt x="4110303" y="728046"/>
                    <a:pt x="4251585" y="847405"/>
                  </a:cubicBezTo>
                  <a:cubicBezTo>
                    <a:pt x="4393242" y="966390"/>
                    <a:pt x="4524781" y="1096991"/>
                    <a:pt x="4644515" y="1236775"/>
                  </a:cubicBezTo>
                  <a:cubicBezTo>
                    <a:pt x="4704663" y="1306479"/>
                    <a:pt x="4762375" y="1378057"/>
                    <a:pt x="4816527" y="1451883"/>
                  </a:cubicBezTo>
                  <a:cubicBezTo>
                    <a:pt x="4870679" y="1525897"/>
                    <a:pt x="4922020" y="1601598"/>
                    <a:pt x="4970738" y="1678610"/>
                  </a:cubicBezTo>
                  <a:cubicBezTo>
                    <a:pt x="5067799" y="1833008"/>
                    <a:pt x="5152494" y="1993965"/>
                    <a:pt x="5223885" y="2159232"/>
                  </a:cubicBezTo>
                  <a:cubicBezTo>
                    <a:pt x="5295275" y="2324686"/>
                    <a:pt x="5349615" y="2495199"/>
                    <a:pt x="5395709" y="2666087"/>
                  </a:cubicBezTo>
                  <a:cubicBezTo>
                    <a:pt x="5418757" y="2751718"/>
                    <a:pt x="5440680" y="2837537"/>
                    <a:pt x="5458855" y="2924292"/>
                  </a:cubicBezTo>
                  <a:cubicBezTo>
                    <a:pt x="5477406" y="3011048"/>
                    <a:pt x="5490522" y="3098740"/>
                    <a:pt x="5499142" y="3186995"/>
                  </a:cubicBezTo>
                  <a:cubicBezTo>
                    <a:pt x="5507761" y="3275250"/>
                    <a:pt x="5513944" y="3364254"/>
                    <a:pt x="5516755" y="3454007"/>
                  </a:cubicBezTo>
                  <a:cubicBezTo>
                    <a:pt x="5518629" y="3543761"/>
                    <a:pt x="5516755" y="3634264"/>
                    <a:pt x="5507386" y="3724580"/>
                  </a:cubicBezTo>
                  <a:close/>
                </a:path>
              </a:pathLst>
            </a:custGeom>
            <a:solidFill>
              <a:schemeClr val="bg1">
                <a:alpha val="30000"/>
              </a:schemeClr>
            </a:solidFill>
            <a:ln w="18736"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7E50BFD-51AC-4ACE-820C-A285E6672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41478"/>
              <a:ext cx="5953893" cy="6434152"/>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317011 w 5953893"/>
                <a:gd name="connsiteY8" fmla="*/ 3797009 h 6434152"/>
                <a:gd name="connsiteX9" fmla="*/ 5176478 w 5953893"/>
                <a:gd name="connsiteY9" fmla="*/ 4100747 h 6434152"/>
                <a:gd name="connsiteX10" fmla="*/ 4942257 w 5953893"/>
                <a:gd name="connsiteY10" fmla="*/ 4250274 h 6434152"/>
                <a:gd name="connsiteX11" fmla="*/ 4216171 w 5953893"/>
                <a:gd name="connsiteY11" fmla="*/ 4773243 h 6434152"/>
                <a:gd name="connsiteX12" fmla="*/ 3905125 w 5953893"/>
                <a:gd name="connsiteY12" fmla="*/ 5105837 h 6434152"/>
                <a:gd name="connsiteX13" fmla="*/ 3308329 w 5953893"/>
                <a:gd name="connsiteY13" fmla="*/ 5682022 h 6434152"/>
                <a:gd name="connsiteX14" fmla="*/ 2739452 w 5953893"/>
                <a:gd name="connsiteY14" fmla="*/ 5870898 h 6434152"/>
                <a:gd name="connsiteX15" fmla="*/ 1647419 w 5953893"/>
                <a:gd name="connsiteY15" fmla="*/ 5625809 h 6434152"/>
                <a:gd name="connsiteX16" fmla="*/ 781175 w 5953893"/>
                <a:gd name="connsiteY16" fmla="*/ 4960620 h 6434152"/>
                <a:gd name="connsiteX17" fmla="*/ 312545 w 5953893"/>
                <a:gd name="connsiteY17" fmla="*/ 4165205 h 6434152"/>
                <a:gd name="connsiteX18" fmla="*/ 142032 w 5953893"/>
                <a:gd name="connsiteY18" fmla="*/ 3217451 h 6434152"/>
                <a:gd name="connsiteX19" fmla="*/ 347210 w 5953893"/>
                <a:gd name="connsiteY19" fmla="*/ 2181444 h 6434152"/>
                <a:gd name="connsiteX20" fmla="*/ 906155 w 5953893"/>
                <a:gd name="connsiteY20" fmla="*/ 1337497 h 6434152"/>
                <a:gd name="connsiteX21" fmla="*/ 2739265 w 5953893"/>
                <a:gd name="connsiteY21" fmla="*/ 563818 h 6434152"/>
                <a:gd name="connsiteX22" fmla="*/ 3849849 w 5953893"/>
                <a:gd name="connsiteY22" fmla="*/ 881796 h 6434152"/>
                <a:gd name="connsiteX23" fmla="*/ 4834515 w 5953893"/>
                <a:gd name="connsiteY23" fmla="*/ 1742419 h 6434152"/>
                <a:gd name="connsiteX24" fmla="*/ 5325256 w 5953893"/>
                <a:gd name="connsiteY24" fmla="*/ 2742076 h 6434152"/>
                <a:gd name="connsiteX25" fmla="*/ 5317011 w 5953893"/>
                <a:gd name="connsiteY25" fmla="*/ 3797009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317011" y="3797009"/>
                  </a:moveTo>
                  <a:cubicBezTo>
                    <a:pt x="5275976" y="3943538"/>
                    <a:pt x="5228756" y="4045658"/>
                    <a:pt x="5176478" y="4100747"/>
                  </a:cubicBezTo>
                  <a:cubicBezTo>
                    <a:pt x="5131883" y="4147591"/>
                    <a:pt x="5061991" y="4186004"/>
                    <a:pt x="4942257" y="4250274"/>
                  </a:cubicBezTo>
                  <a:cubicBezTo>
                    <a:pt x="4753381" y="4351458"/>
                    <a:pt x="4494613" y="4489929"/>
                    <a:pt x="4216171" y="4773243"/>
                  </a:cubicBezTo>
                  <a:cubicBezTo>
                    <a:pt x="4106555" y="4884733"/>
                    <a:pt x="4004247" y="4997159"/>
                    <a:pt x="3905125" y="5105837"/>
                  </a:cubicBezTo>
                  <a:cubicBezTo>
                    <a:pt x="3701071" y="5329753"/>
                    <a:pt x="3508260" y="5541302"/>
                    <a:pt x="3308329" y="5682022"/>
                  </a:cubicBezTo>
                  <a:cubicBezTo>
                    <a:pt x="3122826" y="5812624"/>
                    <a:pt x="2947441" y="5870898"/>
                    <a:pt x="2739452" y="5870898"/>
                  </a:cubicBezTo>
                  <a:cubicBezTo>
                    <a:pt x="2357765" y="5870898"/>
                    <a:pt x="1990319" y="5788452"/>
                    <a:pt x="1647419" y="5625809"/>
                  </a:cubicBezTo>
                  <a:cubicBezTo>
                    <a:pt x="1319509" y="5470286"/>
                    <a:pt x="1019893" y="5240187"/>
                    <a:pt x="781175" y="4960620"/>
                  </a:cubicBezTo>
                  <a:cubicBezTo>
                    <a:pt x="579370" y="4724151"/>
                    <a:pt x="421598" y="4456576"/>
                    <a:pt x="312545" y="4165205"/>
                  </a:cubicBezTo>
                  <a:cubicBezTo>
                    <a:pt x="199369" y="3863153"/>
                    <a:pt x="142032" y="3544237"/>
                    <a:pt x="142032" y="3217451"/>
                  </a:cubicBezTo>
                  <a:cubicBezTo>
                    <a:pt x="142032" y="2857688"/>
                    <a:pt x="211174" y="2509166"/>
                    <a:pt x="347210" y="2181444"/>
                  </a:cubicBezTo>
                  <a:cubicBezTo>
                    <a:pt x="478561" y="1865339"/>
                    <a:pt x="666688" y="1581275"/>
                    <a:pt x="906155" y="1337497"/>
                  </a:cubicBezTo>
                  <a:cubicBezTo>
                    <a:pt x="1396334" y="838512"/>
                    <a:pt x="2047469" y="563818"/>
                    <a:pt x="2739265" y="563818"/>
                  </a:cubicBezTo>
                  <a:cubicBezTo>
                    <a:pt x="3094157" y="563818"/>
                    <a:pt x="3478280" y="673808"/>
                    <a:pt x="3849849" y="881796"/>
                  </a:cubicBezTo>
                  <a:cubicBezTo>
                    <a:pt x="4226851" y="1092783"/>
                    <a:pt x="4567316" y="1390338"/>
                    <a:pt x="4834515" y="1742419"/>
                  </a:cubicBezTo>
                  <a:cubicBezTo>
                    <a:pt x="5070798" y="2053653"/>
                    <a:pt x="5240374" y="2399363"/>
                    <a:pt x="5325256" y="2742076"/>
                  </a:cubicBezTo>
                  <a:cubicBezTo>
                    <a:pt x="5414634" y="3102964"/>
                    <a:pt x="5411824" y="3458044"/>
                    <a:pt x="5317011" y="3797009"/>
                  </a:cubicBezTo>
                  <a:close/>
                </a:path>
              </a:pathLst>
            </a:custGeom>
            <a:solidFill>
              <a:schemeClr val="bg1">
                <a:alpha val="30000"/>
              </a:schemeClr>
            </a:solidFill>
            <a:ln w="18736"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0394888-C50F-41C1-92D4-0E2B4315A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1462"/>
              <a:ext cx="5953893" cy="6444167"/>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208520 w 5953893"/>
                <a:gd name="connsiteY8" fmla="*/ 3766654 h 6434152"/>
                <a:gd name="connsiteX9" fmla="*/ 5094782 w 5953893"/>
                <a:gd name="connsiteY9" fmla="*/ 4022985 h 6434152"/>
                <a:gd name="connsiteX10" fmla="*/ 4888855 w 5953893"/>
                <a:gd name="connsiteY10" fmla="*/ 4150777 h 6434152"/>
                <a:gd name="connsiteX11" fmla="*/ 4135411 w 5953893"/>
                <a:gd name="connsiteY11" fmla="*/ 4694170 h 6434152"/>
                <a:gd name="connsiteX12" fmla="*/ 3821555 w 5953893"/>
                <a:gd name="connsiteY12" fmla="*/ 5029762 h 6434152"/>
                <a:gd name="connsiteX13" fmla="*/ 2739265 w 5953893"/>
                <a:gd name="connsiteY13" fmla="*/ 5758097 h 6434152"/>
                <a:gd name="connsiteX14" fmla="*/ 1695575 w 5953893"/>
                <a:gd name="connsiteY14" fmla="*/ 5523876 h 6434152"/>
                <a:gd name="connsiteX15" fmla="*/ 866619 w 5953893"/>
                <a:gd name="connsiteY15" fmla="*/ 4887356 h 6434152"/>
                <a:gd name="connsiteX16" fmla="*/ 417851 w 5953893"/>
                <a:gd name="connsiteY16" fmla="*/ 4125481 h 6434152"/>
                <a:gd name="connsiteX17" fmla="*/ 254645 w 5953893"/>
                <a:gd name="connsiteY17" fmla="*/ 3217264 h 6434152"/>
                <a:gd name="connsiteX18" fmla="*/ 451204 w 5953893"/>
                <a:gd name="connsiteY18" fmla="*/ 2224540 h 6434152"/>
                <a:gd name="connsiteX19" fmla="*/ 986540 w 5953893"/>
                <a:gd name="connsiteY19" fmla="*/ 1416383 h 6434152"/>
                <a:gd name="connsiteX20" fmla="*/ 2739452 w 5953893"/>
                <a:gd name="connsiteY20" fmla="*/ 676244 h 6434152"/>
                <a:gd name="connsiteX21" fmla="*/ 3794947 w 5953893"/>
                <a:gd name="connsiteY21" fmla="*/ 979795 h 6434152"/>
                <a:gd name="connsiteX22" fmla="*/ 4744762 w 5953893"/>
                <a:gd name="connsiteY22" fmla="*/ 1810250 h 6434152"/>
                <a:gd name="connsiteX23" fmla="*/ 5215827 w 5953893"/>
                <a:gd name="connsiteY23" fmla="*/ 2768871 h 6434152"/>
                <a:gd name="connsiteX24" fmla="*/ 5208520 w 5953893"/>
                <a:gd name="connsiteY24" fmla="*/ 3766654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208520" y="3766654"/>
                  </a:moveTo>
                  <a:cubicBezTo>
                    <a:pt x="5173667" y="3891634"/>
                    <a:pt x="5133194" y="3982699"/>
                    <a:pt x="5094782" y="4022985"/>
                  </a:cubicBezTo>
                  <a:cubicBezTo>
                    <a:pt x="5060492" y="4058962"/>
                    <a:pt x="4984792" y="4099435"/>
                    <a:pt x="4888855" y="4150777"/>
                  </a:cubicBezTo>
                  <a:cubicBezTo>
                    <a:pt x="4693420" y="4255333"/>
                    <a:pt x="4426033" y="4398489"/>
                    <a:pt x="4135411" y="4694170"/>
                  </a:cubicBezTo>
                  <a:cubicBezTo>
                    <a:pt x="4024297" y="4807158"/>
                    <a:pt x="3921239" y="4920334"/>
                    <a:pt x="3821555" y="5029762"/>
                  </a:cubicBezTo>
                  <a:cubicBezTo>
                    <a:pt x="3385341" y="5508324"/>
                    <a:pt x="3138940" y="5758097"/>
                    <a:pt x="2739265" y="5758097"/>
                  </a:cubicBezTo>
                  <a:cubicBezTo>
                    <a:pt x="2374442" y="5758097"/>
                    <a:pt x="2023297" y="5679211"/>
                    <a:pt x="1695575" y="5523876"/>
                  </a:cubicBezTo>
                  <a:cubicBezTo>
                    <a:pt x="1381906" y="5375098"/>
                    <a:pt x="1095219" y="5154930"/>
                    <a:pt x="866619" y="4887356"/>
                  </a:cubicBezTo>
                  <a:cubicBezTo>
                    <a:pt x="673246" y="4661005"/>
                    <a:pt x="522220" y="4404673"/>
                    <a:pt x="417851" y="4125481"/>
                  </a:cubicBezTo>
                  <a:cubicBezTo>
                    <a:pt x="309547" y="3836171"/>
                    <a:pt x="254645" y="3530558"/>
                    <a:pt x="254645" y="3217264"/>
                  </a:cubicBezTo>
                  <a:cubicBezTo>
                    <a:pt x="254645" y="2872490"/>
                    <a:pt x="320790" y="2538585"/>
                    <a:pt x="451204" y="2224540"/>
                  </a:cubicBezTo>
                  <a:cubicBezTo>
                    <a:pt x="577121" y="1921739"/>
                    <a:pt x="757191" y="1649855"/>
                    <a:pt x="986540" y="1416383"/>
                  </a:cubicBezTo>
                  <a:cubicBezTo>
                    <a:pt x="1455357" y="939134"/>
                    <a:pt x="2078011" y="676244"/>
                    <a:pt x="2739452" y="676244"/>
                  </a:cubicBezTo>
                  <a:cubicBezTo>
                    <a:pt x="3075232" y="676244"/>
                    <a:pt x="3440243" y="781175"/>
                    <a:pt x="3794947" y="979795"/>
                  </a:cubicBezTo>
                  <a:cubicBezTo>
                    <a:pt x="4158459" y="1183286"/>
                    <a:pt x="4486931" y="1470348"/>
                    <a:pt x="4744762" y="1810250"/>
                  </a:cubicBezTo>
                  <a:cubicBezTo>
                    <a:pt x="4971862" y="2109491"/>
                    <a:pt x="5134693" y="2440961"/>
                    <a:pt x="5215827" y="2768871"/>
                  </a:cubicBezTo>
                  <a:cubicBezTo>
                    <a:pt x="5300334" y="3110834"/>
                    <a:pt x="5297898" y="3446614"/>
                    <a:pt x="5208520" y="3766654"/>
                  </a:cubicBezTo>
                  <a:close/>
                </a:path>
              </a:pathLst>
            </a:custGeom>
            <a:solidFill>
              <a:schemeClr val="bg1">
                <a:alpha val="30000"/>
              </a:schemeClr>
            </a:solidFill>
            <a:ln w="18736" cap="flat">
              <a:noFill/>
              <a:prstDash val="solid"/>
              <a:miter/>
            </a:ln>
          </p:spPr>
          <p:txBody>
            <a:bodyPr rtlCol="0" anchor="ctr"/>
            <a:lstStyle/>
            <a:p>
              <a:endParaRPr lang="en-US" dirty="0"/>
            </a:p>
          </p:txBody>
        </p:sp>
        <p:sp useBgFill="1">
          <p:nvSpPr>
            <p:cNvPr id="16" name="Freeform: Shape 15">
              <a:extLst>
                <a:ext uri="{FF2B5EF4-FFF2-40B4-BE49-F238E27FC236}">
                  <a16:creationId xmlns:a16="http://schemas.microsoft.com/office/drawing/2014/main" id="{F22C906F-48B7-4ABF-B36E-0C0A056A5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3725"/>
              <a:ext cx="5855313" cy="6880645"/>
            </a:xfrm>
            <a:custGeom>
              <a:avLst/>
              <a:gdLst>
                <a:gd name="connsiteX0" fmla="*/ 5855313 w 5855313"/>
                <a:gd name="connsiteY0" fmla="*/ 4717843 h 6880645"/>
                <a:gd name="connsiteX1" fmla="*/ 5855313 w 5855313"/>
                <a:gd name="connsiteY1" fmla="*/ 6880645 h 6880645"/>
                <a:gd name="connsiteX2" fmla="*/ 0 w 5855313"/>
                <a:gd name="connsiteY2" fmla="*/ 6880645 h 6880645"/>
                <a:gd name="connsiteX3" fmla="*/ 0 w 5855313"/>
                <a:gd name="connsiteY3" fmla="*/ 5268859 h 6880645"/>
                <a:gd name="connsiteX4" fmla="*/ 36130 w 5855313"/>
                <a:gd name="connsiteY4" fmla="*/ 5327430 h 6880645"/>
                <a:gd name="connsiteX5" fmla="*/ 2782721 w 5855313"/>
                <a:gd name="connsiteY5" fmla="*/ 6765687 h 6880645"/>
                <a:gd name="connsiteX6" fmla="*/ 5834702 w 5855313"/>
                <a:gd name="connsiteY6" fmla="*/ 4773305 h 6880645"/>
                <a:gd name="connsiteX7" fmla="*/ 9148 w 5855313"/>
                <a:gd name="connsiteY7" fmla="*/ 0 h 6880645"/>
                <a:gd name="connsiteX8" fmla="*/ 5855312 w 5855313"/>
                <a:gd name="connsiteY8" fmla="*/ 0 h 6880645"/>
                <a:gd name="connsiteX9" fmla="*/ 5855312 w 5855313"/>
                <a:gd name="connsiteY9" fmla="*/ 96759 h 6880645"/>
                <a:gd name="connsiteX10" fmla="*/ 5855313 w 5855313"/>
                <a:gd name="connsiteY10" fmla="*/ 96759 h 6880645"/>
                <a:gd name="connsiteX11" fmla="*/ 5855313 w 5855313"/>
                <a:gd name="connsiteY11" fmla="*/ 2289203 h 6880645"/>
                <a:gd name="connsiteX12" fmla="*/ 5834702 w 5855313"/>
                <a:gd name="connsiteY12" fmla="*/ 2233742 h 6880645"/>
                <a:gd name="connsiteX13" fmla="*/ 2782721 w 5855313"/>
                <a:gd name="connsiteY13" fmla="*/ 241359 h 6880645"/>
                <a:gd name="connsiteX14" fmla="*/ 36130 w 5855313"/>
                <a:gd name="connsiteY14" fmla="*/ 1679616 h 6880645"/>
                <a:gd name="connsiteX15" fmla="*/ 0 w 5855313"/>
                <a:gd name="connsiteY15" fmla="*/ 1738187 h 6880645"/>
                <a:gd name="connsiteX16" fmla="*/ 0 w 5855313"/>
                <a:gd name="connsiteY16" fmla="*/ 96759 h 6880645"/>
                <a:gd name="connsiteX17" fmla="*/ 9148 w 5855313"/>
                <a:gd name="connsiteY17" fmla="*/ 96759 h 688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55313" h="6880645">
                  <a:moveTo>
                    <a:pt x="5855313" y="4717843"/>
                  </a:moveTo>
                  <a:lnTo>
                    <a:pt x="5855313" y="6880645"/>
                  </a:lnTo>
                  <a:lnTo>
                    <a:pt x="0" y="6880645"/>
                  </a:lnTo>
                  <a:lnTo>
                    <a:pt x="0" y="5268859"/>
                  </a:lnTo>
                  <a:lnTo>
                    <a:pt x="36130" y="5327430"/>
                  </a:lnTo>
                  <a:cubicBezTo>
                    <a:pt x="631370" y="6195172"/>
                    <a:pt x="1639396" y="6765687"/>
                    <a:pt x="2782721" y="6765687"/>
                  </a:cubicBezTo>
                  <a:cubicBezTo>
                    <a:pt x="4154711" y="6765687"/>
                    <a:pt x="5331871" y="5944145"/>
                    <a:pt x="5834702" y="4773305"/>
                  </a:cubicBezTo>
                  <a:close/>
                  <a:moveTo>
                    <a:pt x="9148" y="0"/>
                  </a:moveTo>
                  <a:lnTo>
                    <a:pt x="5855312" y="0"/>
                  </a:lnTo>
                  <a:lnTo>
                    <a:pt x="5855312" y="96759"/>
                  </a:lnTo>
                  <a:lnTo>
                    <a:pt x="5855313" y="96759"/>
                  </a:lnTo>
                  <a:lnTo>
                    <a:pt x="5855313" y="2289203"/>
                  </a:lnTo>
                  <a:lnTo>
                    <a:pt x="5834702" y="2233742"/>
                  </a:lnTo>
                  <a:cubicBezTo>
                    <a:pt x="5331871" y="1062902"/>
                    <a:pt x="4154711" y="241359"/>
                    <a:pt x="2782721" y="241359"/>
                  </a:cubicBezTo>
                  <a:cubicBezTo>
                    <a:pt x="1639396" y="241359"/>
                    <a:pt x="631370" y="811875"/>
                    <a:pt x="36130" y="1679616"/>
                  </a:cubicBezTo>
                  <a:lnTo>
                    <a:pt x="0" y="1738187"/>
                  </a:lnTo>
                  <a:lnTo>
                    <a:pt x="0" y="96759"/>
                  </a:lnTo>
                  <a:lnTo>
                    <a:pt x="9148" y="9675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16">
              <a:extLst>
                <a:ext uri="{FF2B5EF4-FFF2-40B4-BE49-F238E27FC236}">
                  <a16:creationId xmlns:a16="http://schemas.microsoft.com/office/drawing/2014/main" id="{B4ABE2AA-A788-450F-94A8-AED4B698F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6370"/>
              <a:ext cx="6254832" cy="6864558"/>
            </a:xfrm>
            <a:custGeom>
              <a:avLst/>
              <a:gdLst>
                <a:gd name="connsiteX0" fmla="*/ 2766060 w 6254832"/>
                <a:gd name="connsiteY0" fmla="*/ 0 h 6864558"/>
                <a:gd name="connsiteX1" fmla="*/ 0 w 6254832"/>
                <a:gd name="connsiteY1" fmla="*/ 1340683 h 6864558"/>
                <a:gd name="connsiteX2" fmla="*/ 0 w 6254832"/>
                <a:gd name="connsiteY2" fmla="*/ 2201306 h 6864558"/>
                <a:gd name="connsiteX3" fmla="*/ 1312 w 6254832"/>
                <a:gd name="connsiteY3" fmla="*/ 2197746 h 6864558"/>
                <a:gd name="connsiteX4" fmla="*/ 612723 w 6254832"/>
                <a:gd name="connsiteY4" fmla="*/ 1201649 h 6864558"/>
                <a:gd name="connsiteX5" fmla="*/ 1571344 w 6254832"/>
                <a:gd name="connsiteY5" fmla="*/ 483245 h 6864558"/>
                <a:gd name="connsiteX6" fmla="*/ 1641235 w 6254832"/>
                <a:gd name="connsiteY6" fmla="*/ 452328 h 6864558"/>
                <a:gd name="connsiteX7" fmla="*/ 1711502 w 6254832"/>
                <a:gd name="connsiteY7" fmla="*/ 422348 h 6864558"/>
                <a:gd name="connsiteX8" fmla="*/ 1783080 w 6254832"/>
                <a:gd name="connsiteY8" fmla="*/ 395178 h 6864558"/>
                <a:gd name="connsiteX9" fmla="*/ 1855220 w 6254832"/>
                <a:gd name="connsiteY9" fmla="*/ 369133 h 6864558"/>
                <a:gd name="connsiteX10" fmla="*/ 1928297 w 6254832"/>
                <a:gd name="connsiteY10" fmla="*/ 345711 h 6864558"/>
                <a:gd name="connsiteX11" fmla="*/ 2001749 w 6254832"/>
                <a:gd name="connsiteY11" fmla="*/ 323600 h 6864558"/>
                <a:gd name="connsiteX12" fmla="*/ 2076138 w 6254832"/>
                <a:gd name="connsiteY12" fmla="*/ 304300 h 6864558"/>
                <a:gd name="connsiteX13" fmla="*/ 2113426 w 6254832"/>
                <a:gd name="connsiteY13" fmla="*/ 294744 h 6864558"/>
                <a:gd name="connsiteX14" fmla="*/ 2132163 w 6254832"/>
                <a:gd name="connsiteY14" fmla="*/ 290060 h 6864558"/>
                <a:gd name="connsiteX15" fmla="*/ 2151089 w 6254832"/>
                <a:gd name="connsiteY15" fmla="*/ 286312 h 6864558"/>
                <a:gd name="connsiteX16" fmla="*/ 2763249 w 6254832"/>
                <a:gd name="connsiteY16" fmla="*/ 218482 h 6864558"/>
                <a:gd name="connsiteX17" fmla="*/ 3372225 w 6254832"/>
                <a:gd name="connsiteY17" fmla="*/ 301302 h 6864558"/>
                <a:gd name="connsiteX18" fmla="*/ 3663596 w 6254832"/>
                <a:gd name="connsiteY18" fmla="*/ 398364 h 6864558"/>
                <a:gd name="connsiteX19" fmla="*/ 3941663 w 6254832"/>
                <a:gd name="connsiteY19" fmla="*/ 526717 h 6864558"/>
                <a:gd name="connsiteX20" fmla="*/ 4204366 w 6254832"/>
                <a:gd name="connsiteY20" fmla="*/ 681678 h 6864558"/>
                <a:gd name="connsiteX21" fmla="*/ 4450018 w 6254832"/>
                <a:gd name="connsiteY21" fmla="*/ 860061 h 6864558"/>
                <a:gd name="connsiteX22" fmla="*/ 4678992 w 6254832"/>
                <a:gd name="connsiteY22" fmla="*/ 1057181 h 6864558"/>
                <a:gd name="connsiteX23" fmla="*/ 4889791 w 6254832"/>
                <a:gd name="connsiteY23" fmla="*/ 1271166 h 6864558"/>
                <a:gd name="connsiteX24" fmla="*/ 5083164 w 6254832"/>
                <a:gd name="connsiteY24" fmla="*/ 1498642 h 6864558"/>
                <a:gd name="connsiteX25" fmla="*/ 5257987 w 6254832"/>
                <a:gd name="connsiteY25" fmla="*/ 1738484 h 6864558"/>
                <a:gd name="connsiteX26" fmla="*/ 5413510 w 6254832"/>
                <a:gd name="connsiteY26" fmla="*/ 1989195 h 6864558"/>
                <a:gd name="connsiteX27" fmla="*/ 5548609 w 6254832"/>
                <a:gd name="connsiteY27" fmla="*/ 2249462 h 6864558"/>
                <a:gd name="connsiteX28" fmla="*/ 5747791 w 6254832"/>
                <a:gd name="connsiteY28" fmla="*/ 2795666 h 6864558"/>
                <a:gd name="connsiteX29" fmla="*/ 5806814 w 6254832"/>
                <a:gd name="connsiteY29" fmla="*/ 3078980 h 6864558"/>
                <a:gd name="connsiteX30" fmla="*/ 5816933 w 6254832"/>
                <a:gd name="connsiteY30" fmla="*/ 3150558 h 6864558"/>
                <a:gd name="connsiteX31" fmla="*/ 5825178 w 6254832"/>
                <a:gd name="connsiteY31" fmla="*/ 3222323 h 6864558"/>
                <a:gd name="connsiteX32" fmla="*/ 5831923 w 6254832"/>
                <a:gd name="connsiteY32" fmla="*/ 3294276 h 6864558"/>
                <a:gd name="connsiteX33" fmla="*/ 5836233 w 6254832"/>
                <a:gd name="connsiteY33" fmla="*/ 3366416 h 6864558"/>
                <a:gd name="connsiteX34" fmla="*/ 5833047 w 6254832"/>
                <a:gd name="connsiteY34" fmla="*/ 3655726 h 6864558"/>
                <a:gd name="connsiteX35" fmla="*/ 5827426 w 6254832"/>
                <a:gd name="connsiteY35" fmla="*/ 3728054 h 6864558"/>
                <a:gd name="connsiteX36" fmla="*/ 5819556 w 6254832"/>
                <a:gd name="connsiteY36" fmla="*/ 3800194 h 6864558"/>
                <a:gd name="connsiteX37" fmla="*/ 5809063 w 6254832"/>
                <a:gd name="connsiteY37" fmla="*/ 3872147 h 6864558"/>
                <a:gd name="connsiteX38" fmla="*/ 5796696 w 6254832"/>
                <a:gd name="connsiteY38" fmla="*/ 3943912 h 6864558"/>
                <a:gd name="connsiteX39" fmla="*/ 5725305 w 6254832"/>
                <a:gd name="connsiteY39" fmla="*/ 4225165 h 6864558"/>
                <a:gd name="connsiteX40" fmla="*/ 5605384 w 6254832"/>
                <a:gd name="connsiteY40" fmla="*/ 4478312 h 6864558"/>
                <a:gd name="connsiteX41" fmla="*/ 5412573 w 6254832"/>
                <a:gd name="connsiteY41" fmla="*/ 4677306 h 6864558"/>
                <a:gd name="connsiteX42" fmla="*/ 5155867 w 6254832"/>
                <a:gd name="connsiteY42" fmla="*/ 4834703 h 6864558"/>
                <a:gd name="connsiteX43" fmla="*/ 4645452 w 6254832"/>
                <a:gd name="connsiteY43" fmla="*/ 5207396 h 6864558"/>
                <a:gd name="connsiteX44" fmla="*/ 4536211 w 6254832"/>
                <a:gd name="connsiteY44" fmla="*/ 5319072 h 6864558"/>
                <a:gd name="connsiteX45" fmla="*/ 4430343 w 6254832"/>
                <a:gd name="connsiteY45" fmla="*/ 5432061 h 6864558"/>
                <a:gd name="connsiteX46" fmla="*/ 4220668 w 6254832"/>
                <a:gd name="connsiteY46" fmla="*/ 5657663 h 6864558"/>
                <a:gd name="connsiteX47" fmla="*/ 4115174 w 6254832"/>
                <a:gd name="connsiteY47" fmla="*/ 5768777 h 6864558"/>
                <a:gd name="connsiteX48" fmla="*/ 4007245 w 6254832"/>
                <a:gd name="connsiteY48" fmla="*/ 5876707 h 6864558"/>
                <a:gd name="connsiteX49" fmla="*/ 3781081 w 6254832"/>
                <a:gd name="connsiteY49" fmla="*/ 6078887 h 6864558"/>
                <a:gd name="connsiteX50" fmla="*/ 3534493 w 6254832"/>
                <a:gd name="connsiteY50" fmla="*/ 6249775 h 6864558"/>
                <a:gd name="connsiteX51" fmla="*/ 3265232 w 6254832"/>
                <a:gd name="connsiteY51" fmla="*/ 6373068 h 6864558"/>
                <a:gd name="connsiteX52" fmla="*/ 3194779 w 6254832"/>
                <a:gd name="connsiteY52" fmla="*/ 6394804 h 6864558"/>
                <a:gd name="connsiteX53" fmla="*/ 3123575 w 6254832"/>
                <a:gd name="connsiteY53" fmla="*/ 6412792 h 6864558"/>
                <a:gd name="connsiteX54" fmla="*/ 3051435 w 6254832"/>
                <a:gd name="connsiteY54" fmla="*/ 6426471 h 6864558"/>
                <a:gd name="connsiteX55" fmla="*/ 2978733 w 6254832"/>
                <a:gd name="connsiteY55" fmla="*/ 6436214 h 6864558"/>
                <a:gd name="connsiteX56" fmla="*/ 2905656 w 6254832"/>
                <a:gd name="connsiteY56" fmla="*/ 6442211 h 6864558"/>
                <a:gd name="connsiteX57" fmla="*/ 2832204 w 6254832"/>
                <a:gd name="connsiteY57" fmla="*/ 6444459 h 6864558"/>
                <a:gd name="connsiteX58" fmla="*/ 2758565 w 6254832"/>
                <a:gd name="connsiteY58" fmla="*/ 6443335 h 6864558"/>
                <a:gd name="connsiteX59" fmla="*/ 2683239 w 6254832"/>
                <a:gd name="connsiteY59" fmla="*/ 6438463 h 6864558"/>
                <a:gd name="connsiteX60" fmla="*/ 2091503 w 6254832"/>
                <a:gd name="connsiteY60" fmla="*/ 6343275 h 6864558"/>
                <a:gd name="connsiteX61" fmla="*/ 1948347 w 6254832"/>
                <a:gd name="connsiteY61" fmla="*/ 6301490 h 6864558"/>
                <a:gd name="connsiteX62" fmla="*/ 1807626 w 6254832"/>
                <a:gd name="connsiteY62" fmla="*/ 6252585 h 6864558"/>
                <a:gd name="connsiteX63" fmla="*/ 1738297 w 6254832"/>
                <a:gd name="connsiteY63" fmla="*/ 6225790 h 6864558"/>
                <a:gd name="connsiteX64" fmla="*/ 1669529 w 6254832"/>
                <a:gd name="connsiteY64" fmla="*/ 6197684 h 6864558"/>
                <a:gd name="connsiteX65" fmla="*/ 1635239 w 6254832"/>
                <a:gd name="connsiteY65" fmla="*/ 6183630 h 6864558"/>
                <a:gd name="connsiteX66" fmla="*/ 1601699 w 6254832"/>
                <a:gd name="connsiteY66" fmla="*/ 6167891 h 6864558"/>
                <a:gd name="connsiteX67" fmla="*/ 1534618 w 6254832"/>
                <a:gd name="connsiteY67" fmla="*/ 6136411 h 6864558"/>
                <a:gd name="connsiteX68" fmla="*/ 592299 w 6254832"/>
                <a:gd name="connsiteY68" fmla="*/ 5443116 h 6864558"/>
                <a:gd name="connsiteX69" fmla="*/ 0 w 6254832"/>
                <a:gd name="connsiteY69" fmla="*/ 4496675 h 6864558"/>
                <a:gd name="connsiteX70" fmla="*/ 0 w 6254832"/>
                <a:gd name="connsiteY70" fmla="*/ 5523875 h 6864558"/>
                <a:gd name="connsiteX71" fmla="*/ 2766060 w 6254832"/>
                <a:gd name="connsiteY71" fmla="*/ 6864559 h 6864558"/>
                <a:gd name="connsiteX72" fmla="*/ 6254833 w 6254832"/>
                <a:gd name="connsiteY72" fmla="*/ 3432373 h 6864558"/>
                <a:gd name="connsiteX73" fmla="*/ 2766060 w 6254832"/>
                <a:gd name="connsiteY73" fmla="*/ 0 h 686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254832" h="6864558">
                  <a:moveTo>
                    <a:pt x="2766060" y="0"/>
                  </a:moveTo>
                  <a:cubicBezTo>
                    <a:pt x="1639549" y="0"/>
                    <a:pt x="637831" y="525405"/>
                    <a:pt x="0" y="1340683"/>
                  </a:cubicBezTo>
                  <a:lnTo>
                    <a:pt x="0" y="2201306"/>
                  </a:lnTo>
                  <a:cubicBezTo>
                    <a:pt x="375" y="2200181"/>
                    <a:pt x="937" y="2198870"/>
                    <a:pt x="1312" y="2197746"/>
                  </a:cubicBezTo>
                  <a:cubicBezTo>
                    <a:pt x="142969" y="1837045"/>
                    <a:pt x="347959" y="1497143"/>
                    <a:pt x="612723" y="1201649"/>
                  </a:cubicBezTo>
                  <a:cubicBezTo>
                    <a:pt x="876550" y="906155"/>
                    <a:pt x="1201836" y="655258"/>
                    <a:pt x="1571344" y="483245"/>
                  </a:cubicBezTo>
                  <a:lnTo>
                    <a:pt x="1641235" y="452328"/>
                  </a:lnTo>
                  <a:cubicBezTo>
                    <a:pt x="1664658" y="442210"/>
                    <a:pt x="1687518" y="430967"/>
                    <a:pt x="1711502" y="422348"/>
                  </a:cubicBezTo>
                  <a:lnTo>
                    <a:pt x="1783080" y="395178"/>
                  </a:lnTo>
                  <a:cubicBezTo>
                    <a:pt x="1807064" y="386372"/>
                    <a:pt x="1830674" y="376441"/>
                    <a:pt x="1855220" y="369133"/>
                  </a:cubicBezTo>
                  <a:lnTo>
                    <a:pt x="1928297" y="345711"/>
                  </a:lnTo>
                  <a:cubicBezTo>
                    <a:pt x="1952656" y="338028"/>
                    <a:pt x="1976828" y="329409"/>
                    <a:pt x="2001749" y="323600"/>
                  </a:cubicBezTo>
                  <a:lnTo>
                    <a:pt x="2076138" y="304300"/>
                  </a:lnTo>
                  <a:lnTo>
                    <a:pt x="2113426" y="294744"/>
                  </a:lnTo>
                  <a:lnTo>
                    <a:pt x="2132163" y="290060"/>
                  </a:lnTo>
                  <a:lnTo>
                    <a:pt x="2151089" y="286312"/>
                  </a:lnTo>
                  <a:cubicBezTo>
                    <a:pt x="2351395" y="241716"/>
                    <a:pt x="2557322" y="219044"/>
                    <a:pt x="2763249" y="218482"/>
                  </a:cubicBezTo>
                  <a:cubicBezTo>
                    <a:pt x="2968802" y="218294"/>
                    <a:pt x="3174167" y="247900"/>
                    <a:pt x="3372225" y="301302"/>
                  </a:cubicBezTo>
                  <a:cubicBezTo>
                    <a:pt x="3471347" y="327910"/>
                    <a:pt x="3568596" y="360513"/>
                    <a:pt x="3663596" y="398364"/>
                  </a:cubicBezTo>
                  <a:cubicBezTo>
                    <a:pt x="3758784" y="435652"/>
                    <a:pt x="3851348" y="479311"/>
                    <a:pt x="3941663" y="526717"/>
                  </a:cubicBezTo>
                  <a:cubicBezTo>
                    <a:pt x="4031979" y="573936"/>
                    <a:pt x="4119297" y="626402"/>
                    <a:pt x="4204366" y="681678"/>
                  </a:cubicBezTo>
                  <a:cubicBezTo>
                    <a:pt x="4289060" y="737516"/>
                    <a:pt x="4370944" y="797289"/>
                    <a:pt x="4450018" y="860061"/>
                  </a:cubicBezTo>
                  <a:cubicBezTo>
                    <a:pt x="4529091" y="922832"/>
                    <a:pt x="4605540" y="988601"/>
                    <a:pt x="4678992" y="1057181"/>
                  </a:cubicBezTo>
                  <a:cubicBezTo>
                    <a:pt x="4752444" y="1125574"/>
                    <a:pt x="4822335" y="1197527"/>
                    <a:pt x="4889791" y="1271166"/>
                  </a:cubicBezTo>
                  <a:cubicBezTo>
                    <a:pt x="4957247" y="1344805"/>
                    <a:pt x="5021705" y="1420693"/>
                    <a:pt x="5083164" y="1498642"/>
                  </a:cubicBezTo>
                  <a:cubicBezTo>
                    <a:pt x="5144062" y="1576965"/>
                    <a:pt x="5202899" y="1656601"/>
                    <a:pt x="5257987" y="1738484"/>
                  </a:cubicBezTo>
                  <a:cubicBezTo>
                    <a:pt x="5313076" y="1820368"/>
                    <a:pt x="5365354" y="1903751"/>
                    <a:pt x="5413510" y="1989195"/>
                  </a:cubicBezTo>
                  <a:cubicBezTo>
                    <a:pt x="5462041" y="2074451"/>
                    <a:pt x="5507011" y="2161207"/>
                    <a:pt x="5548609" y="2249462"/>
                  </a:cubicBezTo>
                  <a:cubicBezTo>
                    <a:pt x="5631430" y="2426158"/>
                    <a:pt x="5698323" y="2608851"/>
                    <a:pt x="5747791" y="2795666"/>
                  </a:cubicBezTo>
                  <a:cubicBezTo>
                    <a:pt x="5771963" y="2889167"/>
                    <a:pt x="5791825" y="2983792"/>
                    <a:pt x="5806814" y="3078980"/>
                  </a:cubicBezTo>
                  <a:cubicBezTo>
                    <a:pt x="5810562" y="3102777"/>
                    <a:pt x="5814497" y="3126574"/>
                    <a:pt x="5816933" y="3150558"/>
                  </a:cubicBezTo>
                  <a:cubicBezTo>
                    <a:pt x="5819556" y="3174542"/>
                    <a:pt x="5823304" y="3198339"/>
                    <a:pt x="5825178" y="3222323"/>
                  </a:cubicBezTo>
                  <a:cubicBezTo>
                    <a:pt x="5827426" y="3246308"/>
                    <a:pt x="5830050" y="3270292"/>
                    <a:pt x="5831923" y="3294276"/>
                  </a:cubicBezTo>
                  <a:lnTo>
                    <a:pt x="5836233" y="3366416"/>
                  </a:lnTo>
                  <a:cubicBezTo>
                    <a:pt x="5839981" y="3462728"/>
                    <a:pt x="5839981" y="3559227"/>
                    <a:pt x="5833047" y="3655726"/>
                  </a:cubicBezTo>
                  <a:cubicBezTo>
                    <a:pt x="5830986" y="3679711"/>
                    <a:pt x="5830237" y="3704069"/>
                    <a:pt x="5827426" y="3728054"/>
                  </a:cubicBezTo>
                  <a:lnTo>
                    <a:pt x="5819556" y="3800194"/>
                  </a:lnTo>
                  <a:lnTo>
                    <a:pt x="5809063" y="3872147"/>
                  </a:lnTo>
                  <a:cubicBezTo>
                    <a:pt x="5805690" y="3896131"/>
                    <a:pt x="5800818" y="3919928"/>
                    <a:pt x="5796696" y="3943912"/>
                  </a:cubicBezTo>
                  <a:cubicBezTo>
                    <a:pt x="5778708" y="4039287"/>
                    <a:pt x="5755848" y="4134662"/>
                    <a:pt x="5725305" y="4225165"/>
                  </a:cubicBezTo>
                  <a:cubicBezTo>
                    <a:pt x="5694763" y="4315669"/>
                    <a:pt x="5656726" y="4402237"/>
                    <a:pt x="5605384" y="4478312"/>
                  </a:cubicBezTo>
                  <a:cubicBezTo>
                    <a:pt x="5554980" y="4555324"/>
                    <a:pt x="5489960" y="4620718"/>
                    <a:pt x="5412573" y="4677306"/>
                  </a:cubicBezTo>
                  <a:cubicBezTo>
                    <a:pt x="5335374" y="4734269"/>
                    <a:pt x="5245995" y="4782987"/>
                    <a:pt x="5155867" y="4834703"/>
                  </a:cubicBezTo>
                  <a:cubicBezTo>
                    <a:pt x="4973924" y="4936261"/>
                    <a:pt x="4794791" y="5058806"/>
                    <a:pt x="4645452" y="5207396"/>
                  </a:cubicBezTo>
                  <a:cubicBezTo>
                    <a:pt x="4607414" y="5244497"/>
                    <a:pt x="4571813" y="5281597"/>
                    <a:pt x="4536211" y="5319072"/>
                  </a:cubicBezTo>
                  <a:lnTo>
                    <a:pt x="4430343" y="5432061"/>
                  </a:lnTo>
                  <a:cubicBezTo>
                    <a:pt x="4360264" y="5507574"/>
                    <a:pt x="4290934" y="5583087"/>
                    <a:pt x="4220668" y="5657663"/>
                  </a:cubicBezTo>
                  <a:cubicBezTo>
                    <a:pt x="4185628" y="5694951"/>
                    <a:pt x="4150589" y="5732052"/>
                    <a:pt x="4115174" y="5768777"/>
                  </a:cubicBezTo>
                  <a:cubicBezTo>
                    <a:pt x="4079573" y="5805316"/>
                    <a:pt x="4043597" y="5841292"/>
                    <a:pt x="4007245" y="5876707"/>
                  </a:cubicBezTo>
                  <a:cubicBezTo>
                    <a:pt x="3934543" y="5947723"/>
                    <a:pt x="3859405" y="6015740"/>
                    <a:pt x="3781081" y="6078887"/>
                  </a:cubicBezTo>
                  <a:cubicBezTo>
                    <a:pt x="3702945" y="6142220"/>
                    <a:pt x="3620312" y="6199557"/>
                    <a:pt x="3534493" y="6249775"/>
                  </a:cubicBezTo>
                  <a:cubicBezTo>
                    <a:pt x="3448300" y="6299429"/>
                    <a:pt x="3358359" y="6341589"/>
                    <a:pt x="3265232" y="6373068"/>
                  </a:cubicBezTo>
                  <a:cubicBezTo>
                    <a:pt x="3241998" y="6381313"/>
                    <a:pt x="3218201" y="6387497"/>
                    <a:pt x="3194779" y="6394804"/>
                  </a:cubicBezTo>
                  <a:cubicBezTo>
                    <a:pt x="3171169" y="6401175"/>
                    <a:pt x="3147185" y="6406797"/>
                    <a:pt x="3123575" y="6412792"/>
                  </a:cubicBezTo>
                  <a:cubicBezTo>
                    <a:pt x="3099404" y="6417477"/>
                    <a:pt x="3075420" y="6422161"/>
                    <a:pt x="3051435" y="6426471"/>
                  </a:cubicBezTo>
                  <a:cubicBezTo>
                    <a:pt x="3027076" y="6429657"/>
                    <a:pt x="3002904" y="6433591"/>
                    <a:pt x="2978733" y="6436214"/>
                  </a:cubicBezTo>
                  <a:cubicBezTo>
                    <a:pt x="2954374" y="6438088"/>
                    <a:pt x="2930015" y="6440899"/>
                    <a:pt x="2905656" y="6442211"/>
                  </a:cubicBezTo>
                  <a:cubicBezTo>
                    <a:pt x="2881109" y="6442960"/>
                    <a:pt x="2856751" y="6444272"/>
                    <a:pt x="2832204" y="6444459"/>
                  </a:cubicBezTo>
                  <a:cubicBezTo>
                    <a:pt x="2807658" y="6444084"/>
                    <a:pt x="2783298" y="6444084"/>
                    <a:pt x="2758565" y="6443335"/>
                  </a:cubicBezTo>
                  <a:lnTo>
                    <a:pt x="2683239" y="6438463"/>
                  </a:lnTo>
                  <a:cubicBezTo>
                    <a:pt x="2482559" y="6425909"/>
                    <a:pt x="2284126" y="6393492"/>
                    <a:pt x="2091503" y="6343275"/>
                  </a:cubicBezTo>
                  <a:lnTo>
                    <a:pt x="1948347" y="6301490"/>
                  </a:lnTo>
                  <a:cubicBezTo>
                    <a:pt x="1901127" y="6286126"/>
                    <a:pt x="1854658" y="6268699"/>
                    <a:pt x="1807626" y="6252585"/>
                  </a:cubicBezTo>
                  <a:cubicBezTo>
                    <a:pt x="1784017" y="6245090"/>
                    <a:pt x="1761344" y="6234972"/>
                    <a:pt x="1738297" y="6225790"/>
                  </a:cubicBezTo>
                  <a:lnTo>
                    <a:pt x="1669529" y="6197684"/>
                  </a:lnTo>
                  <a:lnTo>
                    <a:pt x="1635239" y="6183630"/>
                  </a:lnTo>
                  <a:lnTo>
                    <a:pt x="1601699" y="6167891"/>
                  </a:lnTo>
                  <a:lnTo>
                    <a:pt x="1534618" y="6136411"/>
                  </a:lnTo>
                  <a:cubicBezTo>
                    <a:pt x="1179164" y="5964961"/>
                    <a:pt x="857250" y="5729616"/>
                    <a:pt x="592299" y="5443116"/>
                  </a:cubicBezTo>
                  <a:cubicBezTo>
                    <a:pt x="336904" y="5166173"/>
                    <a:pt x="137160" y="4842573"/>
                    <a:pt x="0" y="4496675"/>
                  </a:cubicBezTo>
                  <a:lnTo>
                    <a:pt x="0" y="5523875"/>
                  </a:lnTo>
                  <a:cubicBezTo>
                    <a:pt x="637831" y="6338966"/>
                    <a:pt x="1639549" y="6864559"/>
                    <a:pt x="2766060" y="6864559"/>
                  </a:cubicBezTo>
                  <a:cubicBezTo>
                    <a:pt x="4692858" y="6864559"/>
                    <a:pt x="6254833" y="5327879"/>
                    <a:pt x="6254833" y="3432373"/>
                  </a:cubicBezTo>
                  <a:cubicBezTo>
                    <a:pt x="6254833" y="1536679"/>
                    <a:pt x="4692858" y="0"/>
                    <a:pt x="2766060" y="0"/>
                  </a:cubicBezTo>
                  <a:close/>
                </a:path>
              </a:pathLst>
            </a:custGeom>
            <a:ln w="18736"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B40001A1-009E-2D03-A05E-E749214ABA67}"/>
              </a:ext>
            </a:extLst>
          </p:cNvPr>
          <p:cNvSpPr>
            <a:spLocks noGrp="1"/>
          </p:cNvSpPr>
          <p:nvPr>
            <p:ph type="title"/>
          </p:nvPr>
        </p:nvSpPr>
        <p:spPr>
          <a:xfrm>
            <a:off x="6094105" y="802955"/>
            <a:ext cx="5364832" cy="3375506"/>
          </a:xfrm>
        </p:spPr>
        <p:txBody>
          <a:bodyPr anchor="b">
            <a:normAutofit/>
          </a:bodyPr>
          <a:lstStyle/>
          <a:p>
            <a:r>
              <a:rPr lang="en-US" sz="4000" b="1" dirty="0">
                <a:solidFill>
                  <a:schemeClr val="tx2"/>
                </a:solidFill>
              </a:rPr>
              <a:t>Next…</a:t>
            </a:r>
            <a:br>
              <a:rPr lang="en-US" sz="3300" dirty="0">
                <a:solidFill>
                  <a:schemeClr val="tx2"/>
                </a:solidFill>
              </a:rPr>
            </a:br>
            <a:br>
              <a:rPr lang="en-US" sz="3300" dirty="0">
                <a:solidFill>
                  <a:schemeClr val="tx2"/>
                </a:solidFill>
              </a:rPr>
            </a:br>
            <a:r>
              <a:rPr lang="en-US" sz="3300" b="1" dirty="0">
                <a:solidFill>
                  <a:schemeClr val="tx2"/>
                </a:solidFill>
              </a:rPr>
              <a:t>Conversation with a caregiver.</a:t>
            </a:r>
            <a:br>
              <a:rPr lang="en-US" sz="3300" dirty="0">
                <a:solidFill>
                  <a:schemeClr val="tx2"/>
                </a:solidFill>
              </a:rPr>
            </a:br>
            <a:br>
              <a:rPr lang="en-US" sz="3300" dirty="0">
                <a:solidFill>
                  <a:schemeClr val="tx2"/>
                </a:solidFill>
              </a:rPr>
            </a:br>
            <a:r>
              <a:rPr lang="en-US" sz="3300" dirty="0">
                <a:solidFill>
                  <a:schemeClr val="tx2"/>
                </a:solidFill>
              </a:rPr>
              <a:t>Jeanette S.</a:t>
            </a:r>
          </a:p>
        </p:txBody>
      </p:sp>
      <p:sp>
        <p:nvSpPr>
          <p:cNvPr id="3" name="Content Placeholder 2">
            <a:extLst>
              <a:ext uri="{FF2B5EF4-FFF2-40B4-BE49-F238E27FC236}">
                <a16:creationId xmlns:a16="http://schemas.microsoft.com/office/drawing/2014/main" id="{78C8C108-78E5-ED19-7CAB-CAD8E76E107E}"/>
              </a:ext>
            </a:extLst>
          </p:cNvPr>
          <p:cNvSpPr>
            <a:spLocks noGrp="1"/>
          </p:cNvSpPr>
          <p:nvPr>
            <p:ph idx="1"/>
          </p:nvPr>
        </p:nvSpPr>
        <p:spPr>
          <a:xfrm>
            <a:off x="6090573" y="2415756"/>
            <a:ext cx="5030507" cy="3639289"/>
          </a:xfrm>
        </p:spPr>
        <p:txBody>
          <a:bodyPr anchor="ctr">
            <a:normAutofit/>
          </a:bodyPr>
          <a:lstStyle/>
          <a:p>
            <a:pPr marL="0" indent="0">
              <a:buNone/>
            </a:pPr>
            <a:r>
              <a:rPr lang="en-US" sz="3200" dirty="0">
                <a:solidFill>
                  <a:schemeClr val="tx2"/>
                </a:solidFill>
              </a:rPr>
              <a:t>    </a:t>
            </a:r>
          </a:p>
          <a:p>
            <a:pPr marL="0" indent="0">
              <a:buNone/>
            </a:pPr>
            <a:endParaRPr lang="en-US" sz="1800" dirty="0">
              <a:solidFill>
                <a:schemeClr val="tx2"/>
              </a:solidFill>
            </a:endParaRPr>
          </a:p>
          <a:p>
            <a:pPr marL="0" indent="0">
              <a:buNone/>
            </a:pPr>
            <a:endParaRPr lang="en-US" sz="1800" dirty="0">
              <a:solidFill>
                <a:schemeClr val="tx2"/>
              </a:solidFill>
            </a:endParaRPr>
          </a:p>
        </p:txBody>
      </p:sp>
    </p:spTree>
    <p:extLst>
      <p:ext uri="{BB962C8B-B14F-4D97-AF65-F5344CB8AC3E}">
        <p14:creationId xmlns:p14="http://schemas.microsoft.com/office/powerpoint/2010/main" val="4083546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4B87F-F721-89A9-78F0-3BEDA34785C5}"/>
              </a:ext>
            </a:extLst>
          </p:cNvPr>
          <p:cNvSpPr>
            <a:spLocks noGrp="1"/>
          </p:cNvSpPr>
          <p:nvPr>
            <p:ph type="title"/>
          </p:nvPr>
        </p:nvSpPr>
        <p:spPr/>
        <p:txBody>
          <a:bodyPr/>
          <a:lstStyle/>
          <a:p>
            <a:pPr algn="ctr"/>
            <a:r>
              <a:rPr lang="en-US" b="1" dirty="0">
                <a:solidFill>
                  <a:schemeClr val="accent1">
                    <a:lumMod val="75000"/>
                  </a:schemeClr>
                </a:solidFill>
              </a:rPr>
              <a:t>Supporting Your Mental Health </a:t>
            </a:r>
            <a:br>
              <a:rPr lang="en-US" b="1" dirty="0">
                <a:solidFill>
                  <a:schemeClr val="accent1">
                    <a:lumMod val="75000"/>
                  </a:schemeClr>
                </a:solidFill>
              </a:rPr>
            </a:br>
            <a:r>
              <a:rPr lang="en-US" b="1" dirty="0">
                <a:solidFill>
                  <a:schemeClr val="accent1">
                    <a:lumMod val="75000"/>
                  </a:schemeClr>
                </a:solidFill>
              </a:rPr>
              <a:t>as You Care for Someone with Dementia</a:t>
            </a:r>
          </a:p>
        </p:txBody>
      </p:sp>
      <p:pic>
        <p:nvPicPr>
          <p:cNvPr id="7" name="Content Placeholder 6" descr="A picture containing text, font, graphics, graphic design&#10;&#10;Description automatically generated">
            <a:extLst>
              <a:ext uri="{FF2B5EF4-FFF2-40B4-BE49-F238E27FC236}">
                <a16:creationId xmlns:a16="http://schemas.microsoft.com/office/drawing/2014/main" id="{F351BB1A-5CF3-679C-D960-E84F45F2FA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10907" y="4586031"/>
            <a:ext cx="2004291" cy="1505736"/>
          </a:xfrm>
        </p:spPr>
      </p:pic>
      <p:pic>
        <p:nvPicPr>
          <p:cNvPr id="4" name="Picture 3" descr="A picture containing clipart, drawing, illustration, cartoon&#10;&#10;Description automatically generated">
            <a:extLst>
              <a:ext uri="{FF2B5EF4-FFF2-40B4-BE49-F238E27FC236}">
                <a16:creationId xmlns:a16="http://schemas.microsoft.com/office/drawing/2014/main" id="{A07166FC-131B-BBCC-C598-615468B29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6872" y="1836631"/>
            <a:ext cx="5172362" cy="2749400"/>
          </a:xfrm>
          <a:prstGeom prst="rect">
            <a:avLst/>
          </a:prstGeom>
        </p:spPr>
      </p:pic>
      <p:pic>
        <p:nvPicPr>
          <p:cNvPr id="6" name="Picture 5" descr="A close-up of a logo&#10;&#10;Description automatically generated with medium confidence">
            <a:extLst>
              <a:ext uri="{FF2B5EF4-FFF2-40B4-BE49-F238E27FC236}">
                <a16:creationId xmlns:a16="http://schemas.microsoft.com/office/drawing/2014/main" id="{94CD7914-4FEA-E598-FA48-5A1729E10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0218" y="6353876"/>
            <a:ext cx="1671778" cy="420995"/>
          </a:xfrm>
          <a:prstGeom prst="rect">
            <a:avLst/>
          </a:prstGeom>
        </p:spPr>
      </p:pic>
    </p:spTree>
    <p:extLst>
      <p:ext uri="{BB962C8B-B14F-4D97-AF65-F5344CB8AC3E}">
        <p14:creationId xmlns:p14="http://schemas.microsoft.com/office/powerpoint/2010/main" val="35887545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F75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165AB8-D611-1819-CDE4-425529B011AA}"/>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rPr>
              <a:t>Speaker Panel Q&amp;A</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font, graphic design, graphics&#10;&#10;Description automatically generated">
            <a:extLst>
              <a:ext uri="{FF2B5EF4-FFF2-40B4-BE49-F238E27FC236}">
                <a16:creationId xmlns:a16="http://schemas.microsoft.com/office/drawing/2014/main" id="{5CD0EC85-674A-ED2C-3802-D715072997C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706" r="4448" b="1"/>
          <a:stretch/>
        </p:blipFill>
        <p:spPr>
          <a:xfrm>
            <a:off x="976251" y="942538"/>
            <a:ext cx="7163222" cy="4808332"/>
          </a:xfrm>
          <a:prstGeom prst="rect">
            <a:avLst/>
          </a:prstGeom>
          <a:effectLst/>
        </p:spPr>
      </p:pic>
    </p:spTree>
    <p:extLst>
      <p:ext uri="{BB962C8B-B14F-4D97-AF65-F5344CB8AC3E}">
        <p14:creationId xmlns:p14="http://schemas.microsoft.com/office/powerpoint/2010/main" val="7209428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4B87F-F721-89A9-78F0-3BEDA34785C5}"/>
              </a:ext>
            </a:extLst>
          </p:cNvPr>
          <p:cNvSpPr>
            <a:spLocks noGrp="1"/>
          </p:cNvSpPr>
          <p:nvPr>
            <p:ph type="title"/>
          </p:nvPr>
        </p:nvSpPr>
        <p:spPr>
          <a:xfrm>
            <a:off x="838200" y="339958"/>
            <a:ext cx="10515600" cy="1325563"/>
          </a:xfrm>
        </p:spPr>
        <p:txBody>
          <a:bodyPr>
            <a:normAutofit/>
          </a:bodyPr>
          <a:lstStyle/>
          <a:p>
            <a:pPr algn="ctr"/>
            <a:r>
              <a:rPr lang="en-US" sz="5400" b="1" dirty="0">
                <a:solidFill>
                  <a:srgbClr val="92D050"/>
                </a:solidFill>
              </a:rPr>
              <a:t>Panel Discussion</a:t>
            </a:r>
          </a:p>
        </p:txBody>
      </p:sp>
      <p:pic>
        <p:nvPicPr>
          <p:cNvPr id="7" name="Content Placeholder 6" descr="A picture containing text, font, graphics, graphic design&#10;&#10;Description automatically generated">
            <a:extLst>
              <a:ext uri="{FF2B5EF4-FFF2-40B4-BE49-F238E27FC236}">
                <a16:creationId xmlns:a16="http://schemas.microsoft.com/office/drawing/2014/main" id="{F351BB1A-5CF3-679C-D960-E84F45F2FA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0135" y="2530247"/>
            <a:ext cx="2617365" cy="1966312"/>
          </a:xfrm>
        </p:spPr>
      </p:pic>
      <p:pic>
        <p:nvPicPr>
          <p:cNvPr id="3" name="Picture 2">
            <a:extLst>
              <a:ext uri="{FF2B5EF4-FFF2-40B4-BE49-F238E27FC236}">
                <a16:creationId xmlns:a16="http://schemas.microsoft.com/office/drawing/2014/main" id="{063094F6-24E5-39C6-7B05-DB2D5E031F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5580" y="3429000"/>
            <a:ext cx="3405007" cy="857465"/>
          </a:xfrm>
          <a:prstGeom prst="rect">
            <a:avLst/>
          </a:prstGeom>
        </p:spPr>
      </p:pic>
    </p:spTree>
    <p:extLst>
      <p:ext uri="{BB962C8B-B14F-4D97-AF65-F5344CB8AC3E}">
        <p14:creationId xmlns:p14="http://schemas.microsoft.com/office/powerpoint/2010/main" val="17152942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4B87F-F721-89A9-78F0-3BEDA34785C5}"/>
              </a:ext>
            </a:extLst>
          </p:cNvPr>
          <p:cNvSpPr>
            <a:spLocks noGrp="1"/>
          </p:cNvSpPr>
          <p:nvPr>
            <p:ph type="title"/>
          </p:nvPr>
        </p:nvSpPr>
        <p:spPr>
          <a:xfrm>
            <a:off x="838200" y="339958"/>
            <a:ext cx="10515600" cy="2190289"/>
          </a:xfrm>
        </p:spPr>
        <p:txBody>
          <a:bodyPr>
            <a:normAutofit fontScale="90000"/>
          </a:bodyPr>
          <a:lstStyle/>
          <a:p>
            <a:pPr algn="ctr"/>
            <a:r>
              <a:rPr lang="en-US" sz="5400" b="1" dirty="0">
                <a:solidFill>
                  <a:srgbClr val="92D050"/>
                </a:solidFill>
              </a:rPr>
              <a:t>Thank you for joining us today.</a:t>
            </a:r>
            <a:br>
              <a:rPr lang="en-US" sz="5400" b="1" dirty="0">
                <a:solidFill>
                  <a:srgbClr val="92D050"/>
                </a:solidFill>
              </a:rPr>
            </a:br>
            <a:br>
              <a:rPr lang="en-US" sz="5400" b="1" dirty="0">
                <a:solidFill>
                  <a:srgbClr val="92D050"/>
                </a:solidFill>
              </a:rPr>
            </a:br>
            <a:r>
              <a:rPr lang="en-US" sz="5400" b="1" dirty="0">
                <a:solidFill>
                  <a:srgbClr val="92D050"/>
                </a:solidFill>
              </a:rPr>
              <a:t>Please enjoy lunch and visit the vendors.</a:t>
            </a:r>
          </a:p>
        </p:txBody>
      </p:sp>
      <p:pic>
        <p:nvPicPr>
          <p:cNvPr id="7" name="Content Placeholder 6" descr="A picture containing text, font, graphics, graphic design&#10;&#10;Description automatically generated">
            <a:extLst>
              <a:ext uri="{FF2B5EF4-FFF2-40B4-BE49-F238E27FC236}">
                <a16:creationId xmlns:a16="http://schemas.microsoft.com/office/drawing/2014/main" id="{F351BB1A-5CF3-679C-D960-E84F45F2FA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0076" y="3729873"/>
            <a:ext cx="2617365" cy="1966312"/>
          </a:xfrm>
        </p:spPr>
      </p:pic>
      <p:pic>
        <p:nvPicPr>
          <p:cNvPr id="3" name="Picture 2">
            <a:extLst>
              <a:ext uri="{FF2B5EF4-FFF2-40B4-BE49-F238E27FC236}">
                <a16:creationId xmlns:a16="http://schemas.microsoft.com/office/drawing/2014/main" id="{063094F6-24E5-39C6-7B05-DB2D5E031F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7250" y="4589421"/>
            <a:ext cx="3727260" cy="938616"/>
          </a:xfrm>
          <a:prstGeom prst="rect">
            <a:avLst/>
          </a:prstGeom>
        </p:spPr>
      </p:pic>
    </p:spTree>
    <p:extLst>
      <p:ext uri="{BB962C8B-B14F-4D97-AF65-F5344CB8AC3E}">
        <p14:creationId xmlns:p14="http://schemas.microsoft.com/office/powerpoint/2010/main" val="3239997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BE0395-69DB-5857-D5D4-69D2BB3CD9B1}"/>
              </a:ext>
            </a:extLst>
          </p:cNvPr>
          <p:cNvSpPr>
            <a:spLocks noGrp="1"/>
          </p:cNvSpPr>
          <p:nvPr>
            <p:ph type="title"/>
          </p:nvPr>
        </p:nvSpPr>
        <p:spPr>
          <a:xfrm>
            <a:off x="3923818" y="694241"/>
            <a:ext cx="4595149" cy="856451"/>
          </a:xfrm>
        </p:spPr>
        <p:txBody>
          <a:bodyPr vert="horz" lIns="91440" tIns="45720" rIns="91440" bIns="45720" rtlCol="0" anchor="b">
            <a:normAutofit/>
          </a:bodyPr>
          <a:lstStyle/>
          <a:p>
            <a:pPr algn="ctr"/>
            <a:r>
              <a:rPr lang="en-US" kern="1200" dirty="0">
                <a:solidFill>
                  <a:schemeClr val="tx1"/>
                </a:solidFill>
                <a:latin typeface="+mj-lt"/>
                <a:ea typeface="+mj-ea"/>
                <a:cs typeface="+mj-cs"/>
              </a:rPr>
              <a:t>Our first speaker…</a:t>
            </a:r>
          </a:p>
        </p:txBody>
      </p:sp>
      <p:sp>
        <p:nvSpPr>
          <p:cNvPr id="3" name="Content Placeholder 2">
            <a:extLst>
              <a:ext uri="{FF2B5EF4-FFF2-40B4-BE49-F238E27FC236}">
                <a16:creationId xmlns:a16="http://schemas.microsoft.com/office/drawing/2014/main" id="{AE949923-2F25-6B44-A45D-594401FB3549}"/>
              </a:ext>
            </a:extLst>
          </p:cNvPr>
          <p:cNvSpPr>
            <a:spLocks noGrp="1"/>
          </p:cNvSpPr>
          <p:nvPr>
            <p:ph idx="1"/>
          </p:nvPr>
        </p:nvSpPr>
        <p:spPr>
          <a:xfrm>
            <a:off x="3107802" y="2062146"/>
            <a:ext cx="6227180" cy="1914502"/>
          </a:xfrm>
        </p:spPr>
        <p:txBody>
          <a:bodyPr vert="horz" lIns="91440" tIns="45720" rIns="91440" bIns="45720" rtlCol="0" anchor="t">
            <a:noAutofit/>
          </a:bodyPr>
          <a:lstStyle/>
          <a:p>
            <a:pPr marL="0" indent="0" algn="ctr">
              <a:buNone/>
            </a:pPr>
            <a:r>
              <a:rPr lang="en-US" sz="3200" kern="1200" dirty="0">
                <a:solidFill>
                  <a:schemeClr val="tx1"/>
                </a:solidFill>
                <a:latin typeface="+mj-lt"/>
                <a:ea typeface="+mn-ea"/>
                <a:cs typeface="+mn-cs"/>
              </a:rPr>
              <a:t>Sherri Cheshire, RRT, AE-C, CAPS</a:t>
            </a:r>
            <a:br>
              <a:rPr lang="en-US" sz="3200" b="0" i="0" kern="1200" dirty="0">
                <a:solidFill>
                  <a:schemeClr val="tx1"/>
                </a:solidFill>
                <a:effectLst/>
                <a:latin typeface="+mj-lt"/>
                <a:ea typeface="+mn-ea"/>
                <a:cs typeface="+mn-cs"/>
              </a:rPr>
            </a:br>
            <a:r>
              <a:rPr lang="en-US" sz="3200" b="1" i="0" kern="1200" dirty="0">
                <a:solidFill>
                  <a:schemeClr val="tx1"/>
                </a:solidFill>
                <a:effectLst/>
                <a:latin typeface="+mj-lt"/>
                <a:ea typeface="+mn-ea"/>
                <a:cs typeface="+mn-cs"/>
              </a:rPr>
              <a:t>Senior Program Training Coordinator</a:t>
            </a:r>
            <a:br>
              <a:rPr lang="en-US" sz="3200" b="1" i="0" kern="1200" dirty="0">
                <a:solidFill>
                  <a:schemeClr val="tx1"/>
                </a:solidFill>
                <a:effectLst/>
                <a:latin typeface="+mj-lt"/>
                <a:ea typeface="+mn-ea"/>
                <a:cs typeface="+mn-cs"/>
              </a:rPr>
            </a:br>
            <a:r>
              <a:rPr lang="en-US" sz="3200" b="1" i="0" kern="1200" dirty="0">
                <a:solidFill>
                  <a:schemeClr val="tx1"/>
                </a:solidFill>
                <a:effectLst/>
                <a:latin typeface="+mj-lt"/>
                <a:ea typeface="+mn-ea"/>
                <a:cs typeface="+mn-cs"/>
              </a:rPr>
              <a:t>Northeast Florida AHEC</a:t>
            </a:r>
            <a:endParaRPr lang="en-US" sz="3200" kern="1200" dirty="0">
              <a:solidFill>
                <a:schemeClr val="tx1"/>
              </a:solidFill>
              <a:latin typeface="+mj-lt"/>
              <a:ea typeface="+mn-ea"/>
              <a:cs typeface="+mn-cs"/>
            </a:endParaRPr>
          </a:p>
        </p:txBody>
      </p:sp>
      <p:pic>
        <p:nvPicPr>
          <p:cNvPr id="5" name="Picture 4" descr="A picture containing text, font, logo, symbol&#10;&#10;Description automatically generated">
            <a:extLst>
              <a:ext uri="{FF2B5EF4-FFF2-40B4-BE49-F238E27FC236}">
                <a16:creationId xmlns:a16="http://schemas.microsoft.com/office/drawing/2014/main" id="{A3143D48-9BF5-A81A-7790-6D2C10FD65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048" y="4178392"/>
            <a:ext cx="2971308" cy="1128916"/>
          </a:xfrm>
          <a:prstGeom prst="rect">
            <a:avLst/>
          </a:prstGeom>
        </p:spPr>
      </p:pic>
      <p:sp>
        <p:nvSpPr>
          <p:cNvPr id="21"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2516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2" name="Freeform: Shape 11">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7" name="Freeform: Shape 16">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8E719E84-63AD-B572-226E-07F2ABA66353}"/>
              </a:ext>
            </a:extLst>
          </p:cNvPr>
          <p:cNvSpPr>
            <a:spLocks noGrp="1"/>
          </p:cNvSpPr>
          <p:nvPr>
            <p:ph type="ctrTitle"/>
          </p:nvPr>
        </p:nvSpPr>
        <p:spPr>
          <a:xfrm>
            <a:off x="3215729" y="1764407"/>
            <a:ext cx="5760846" cy="2336538"/>
          </a:xfrm>
        </p:spPr>
        <p:txBody>
          <a:bodyPr>
            <a:normAutofit/>
          </a:bodyPr>
          <a:lstStyle/>
          <a:p>
            <a:r>
              <a:rPr lang="en-US" sz="5200" dirty="0">
                <a:solidFill>
                  <a:schemeClr val="tx2"/>
                </a:solidFill>
              </a:rPr>
              <a:t>Self-care</a:t>
            </a:r>
            <a:br>
              <a:rPr lang="en-US" sz="5200" dirty="0">
                <a:solidFill>
                  <a:schemeClr val="tx2"/>
                </a:solidFill>
              </a:rPr>
            </a:br>
            <a:r>
              <a:rPr lang="en-US" sz="5200" dirty="0">
                <a:solidFill>
                  <a:schemeClr val="tx2"/>
                </a:solidFill>
              </a:rPr>
              <a:t>Stress Management</a:t>
            </a:r>
            <a:br>
              <a:rPr lang="en-US" sz="5200" dirty="0">
                <a:solidFill>
                  <a:schemeClr val="tx2"/>
                </a:solidFill>
              </a:rPr>
            </a:br>
            <a:endParaRPr lang="en-US" sz="2200" b="1" dirty="0">
              <a:solidFill>
                <a:schemeClr val="tx2"/>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67528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89C5E17-24D0-4696-A3C5-A2261FB45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929B58F-2358-44CC-ACE5-EF1BD3C6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09DA5303-A1AF-4830-806C-51FCD9618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97348" y="5285"/>
            <a:ext cx="7294653" cy="6858000"/>
            <a:chOff x="4897348" y="-5799"/>
            <a:chExt cx="7294653" cy="6858000"/>
          </a:xfrm>
        </p:grpSpPr>
        <p:sp>
          <p:nvSpPr>
            <p:cNvPr id="13" name="Freeform: Shape 12">
              <a:extLst>
                <a:ext uri="{FF2B5EF4-FFF2-40B4-BE49-F238E27FC236}">
                  <a16:creationId xmlns:a16="http://schemas.microsoft.com/office/drawing/2014/main" id="{4FAAA8C8-4EB7-45F1-BF24-3EF0F4DC4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7348" y="-5798"/>
              <a:ext cx="7294652" cy="6857999"/>
            </a:xfrm>
            <a:custGeom>
              <a:avLst/>
              <a:gdLst>
                <a:gd name="connsiteX0" fmla="*/ 7294652 w 7294652"/>
                <a:gd name="connsiteY0" fmla="*/ 6063030 h 6857999"/>
                <a:gd name="connsiteX1" fmla="*/ 7294652 w 7294652"/>
                <a:gd name="connsiteY1" fmla="*/ 6857999 h 6857999"/>
                <a:gd name="connsiteX2" fmla="*/ 6248575 w 7294652"/>
                <a:gd name="connsiteY2" fmla="*/ 6857999 h 6857999"/>
                <a:gd name="connsiteX3" fmla="*/ 6477898 w 7294652"/>
                <a:gd name="connsiteY3" fmla="*/ 6700973 h 6857999"/>
                <a:gd name="connsiteX4" fmla="*/ 6647884 w 7294652"/>
                <a:gd name="connsiteY4" fmla="*/ 6572752 h 6857999"/>
                <a:gd name="connsiteX5" fmla="*/ 6817698 w 7294652"/>
                <a:gd name="connsiteY5" fmla="*/ 6440235 h 6857999"/>
                <a:gd name="connsiteX6" fmla="*/ 7161451 w 7294652"/>
                <a:gd name="connsiteY6" fmla="*/ 6165232 h 6857999"/>
                <a:gd name="connsiteX7" fmla="*/ 1673436 w 7294652"/>
                <a:gd name="connsiteY7" fmla="*/ 0 h 6857999"/>
                <a:gd name="connsiteX8" fmla="*/ 2394951 w 7294652"/>
                <a:gd name="connsiteY8" fmla="*/ 0 h 6857999"/>
                <a:gd name="connsiteX9" fmla="*/ 2244659 w 7294652"/>
                <a:gd name="connsiteY9" fmla="*/ 100763 h 6857999"/>
                <a:gd name="connsiteX10" fmla="*/ 1743903 w 7294652"/>
                <a:gd name="connsiteY10" fmla="*/ 498975 h 6857999"/>
                <a:gd name="connsiteX11" fmla="*/ 1163821 w 7294652"/>
                <a:gd name="connsiteY11" fmla="*/ 1121514 h 6857999"/>
                <a:gd name="connsiteX12" fmla="*/ 704911 w 7294652"/>
                <a:gd name="connsiteY12" fmla="*/ 1837036 h 6857999"/>
                <a:gd name="connsiteX13" fmla="*/ 393472 w 7294652"/>
                <a:gd name="connsiteY13" fmla="*/ 2627669 h 6857999"/>
                <a:gd name="connsiteX14" fmla="*/ 280032 w 7294652"/>
                <a:gd name="connsiteY14" fmla="*/ 3472097 h 6857999"/>
                <a:gd name="connsiteX15" fmla="*/ 327813 w 7294652"/>
                <a:gd name="connsiteY15" fmla="*/ 3884602 h 6857999"/>
                <a:gd name="connsiteX16" fmla="*/ 469096 w 7294652"/>
                <a:gd name="connsiteY16" fmla="*/ 4270809 h 6857999"/>
                <a:gd name="connsiteX17" fmla="*/ 567581 w 7294652"/>
                <a:gd name="connsiteY17" fmla="*/ 4452482 h 6857999"/>
                <a:gd name="connsiteX18" fmla="*/ 680677 w 7294652"/>
                <a:gd name="connsiteY18" fmla="*/ 4628484 h 6857999"/>
                <a:gd name="connsiteX19" fmla="*/ 941928 w 7294652"/>
                <a:gd name="connsiteY19" fmla="*/ 4968628 h 6857999"/>
                <a:gd name="connsiteX20" fmla="*/ 1224665 w 7294652"/>
                <a:gd name="connsiteY20" fmla="*/ 5311349 h 6857999"/>
                <a:gd name="connsiteX21" fmla="*/ 1365259 w 7294652"/>
                <a:gd name="connsiteY21" fmla="*/ 5490273 h 6857999"/>
                <a:gd name="connsiteX22" fmla="*/ 1432808 w 7294652"/>
                <a:gd name="connsiteY22" fmla="*/ 5577931 h 6857999"/>
                <a:gd name="connsiteX23" fmla="*/ 1498980 w 7294652"/>
                <a:gd name="connsiteY23" fmla="*/ 5662148 h 6857999"/>
                <a:gd name="connsiteX24" fmla="*/ 2067548 w 7294652"/>
                <a:gd name="connsiteY24" fmla="*/ 6283312 h 6857999"/>
                <a:gd name="connsiteX25" fmla="*/ 2369879 w 7294652"/>
                <a:gd name="connsiteY25" fmla="*/ 6562782 h 6857999"/>
                <a:gd name="connsiteX26" fmla="*/ 2686645 w 7294652"/>
                <a:gd name="connsiteY26" fmla="*/ 6820598 h 6857999"/>
                <a:gd name="connsiteX27" fmla="*/ 2738907 w 7294652"/>
                <a:gd name="connsiteY27" fmla="*/ 6857999 h 6857999"/>
                <a:gd name="connsiteX28" fmla="*/ 1731787 w 7294652"/>
                <a:gd name="connsiteY28" fmla="*/ 6857999 h 6857999"/>
                <a:gd name="connsiteX29" fmla="*/ 1607949 w 7294652"/>
                <a:gd name="connsiteY29" fmla="*/ 6732770 h 6857999"/>
                <a:gd name="connsiteX30" fmla="*/ 1309057 w 7294652"/>
                <a:gd name="connsiteY30" fmla="*/ 6370109 h 6857999"/>
                <a:gd name="connsiteX31" fmla="*/ 1048147 w 7294652"/>
                <a:gd name="connsiteY31" fmla="*/ 5986138 h 6857999"/>
                <a:gd name="connsiteX32" fmla="*/ 987131 w 7294652"/>
                <a:gd name="connsiteY32" fmla="*/ 5888512 h 6857999"/>
                <a:gd name="connsiteX33" fmla="*/ 928866 w 7294652"/>
                <a:gd name="connsiteY33" fmla="*/ 5793463 h 6857999"/>
                <a:gd name="connsiteX34" fmla="*/ 813708 w 7294652"/>
                <a:gd name="connsiteY34" fmla="*/ 5609556 h 6857999"/>
                <a:gd name="connsiteX35" fmla="*/ 574972 w 7294652"/>
                <a:gd name="connsiteY35" fmla="*/ 5231598 h 6857999"/>
                <a:gd name="connsiteX36" fmla="*/ 342424 w 7294652"/>
                <a:gd name="connsiteY36" fmla="*/ 4834048 h 6857999"/>
                <a:gd name="connsiteX37" fmla="*/ 237579 w 7294652"/>
                <a:gd name="connsiteY37" fmla="*/ 4623500 h 6857999"/>
                <a:gd name="connsiteX38" fmla="*/ 148373 w 7294652"/>
                <a:gd name="connsiteY38" fmla="*/ 4404356 h 6857999"/>
                <a:gd name="connsiteX39" fmla="*/ 79623 w 7294652"/>
                <a:gd name="connsiteY39" fmla="*/ 4175762 h 6857999"/>
                <a:gd name="connsiteX40" fmla="*/ 54185 w 7294652"/>
                <a:gd name="connsiteY40" fmla="*/ 4059229 h 6857999"/>
                <a:gd name="connsiteX41" fmla="*/ 43013 w 7294652"/>
                <a:gd name="connsiteY41" fmla="*/ 4000790 h 6857999"/>
                <a:gd name="connsiteX42" fmla="*/ 33734 w 7294652"/>
                <a:gd name="connsiteY42" fmla="*/ 3942180 h 6857999"/>
                <a:gd name="connsiteX43" fmla="*/ 45 w 7294652"/>
                <a:gd name="connsiteY43" fmla="*/ 3472097 h 6857999"/>
                <a:gd name="connsiteX44" fmla="*/ 95436 w 7294652"/>
                <a:gd name="connsiteY44" fmla="*/ 2557372 h 6857999"/>
                <a:gd name="connsiteX45" fmla="*/ 382126 w 7294652"/>
                <a:gd name="connsiteY45" fmla="*/ 1680799 h 6857999"/>
                <a:gd name="connsiteX46" fmla="*/ 1457043 w 7294652"/>
                <a:gd name="connsiteY46" fmla="*/ 1921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294652" h="6857999">
                  <a:moveTo>
                    <a:pt x="7294652" y="6063030"/>
                  </a:moveTo>
                  <a:lnTo>
                    <a:pt x="7294652" y="6857999"/>
                  </a:lnTo>
                  <a:lnTo>
                    <a:pt x="6248575" y="6857999"/>
                  </a:lnTo>
                  <a:lnTo>
                    <a:pt x="6477898" y="6700973"/>
                  </a:lnTo>
                  <a:cubicBezTo>
                    <a:pt x="6534790" y="6659378"/>
                    <a:pt x="6591336" y="6616237"/>
                    <a:pt x="6647884" y="6572752"/>
                  </a:cubicBezTo>
                  <a:cubicBezTo>
                    <a:pt x="6704432" y="6529268"/>
                    <a:pt x="6761151" y="6485095"/>
                    <a:pt x="6817698" y="6440235"/>
                  </a:cubicBezTo>
                  <a:lnTo>
                    <a:pt x="7161451" y="6165232"/>
                  </a:lnTo>
                  <a:close/>
                  <a:moveTo>
                    <a:pt x="1673436" y="0"/>
                  </a:moveTo>
                  <a:lnTo>
                    <a:pt x="2394951" y="0"/>
                  </a:lnTo>
                  <a:lnTo>
                    <a:pt x="2244659" y="100763"/>
                  </a:lnTo>
                  <a:cubicBezTo>
                    <a:pt x="2071051" y="224086"/>
                    <a:pt x="1903860" y="356975"/>
                    <a:pt x="1743903" y="498975"/>
                  </a:cubicBezTo>
                  <a:cubicBezTo>
                    <a:pt x="1533218" y="689638"/>
                    <a:pt x="1339146" y="897902"/>
                    <a:pt x="1163821" y="1121514"/>
                  </a:cubicBezTo>
                  <a:cubicBezTo>
                    <a:pt x="988284" y="1344764"/>
                    <a:pt x="834608" y="1584376"/>
                    <a:pt x="704911" y="1837036"/>
                  </a:cubicBezTo>
                  <a:cubicBezTo>
                    <a:pt x="573950" y="2089059"/>
                    <a:pt x="469577" y="2354041"/>
                    <a:pt x="393472" y="2627669"/>
                  </a:cubicBezTo>
                  <a:cubicBezTo>
                    <a:pt x="318269" y="2902842"/>
                    <a:pt x="280119" y="3186833"/>
                    <a:pt x="280032" y="3472097"/>
                  </a:cubicBezTo>
                  <a:cubicBezTo>
                    <a:pt x="280349" y="3610956"/>
                    <a:pt x="296380" y="3749334"/>
                    <a:pt x="327813" y="3884602"/>
                  </a:cubicBezTo>
                  <a:cubicBezTo>
                    <a:pt x="360878" y="4018046"/>
                    <a:pt x="408244" y="4147540"/>
                    <a:pt x="469096" y="4270809"/>
                  </a:cubicBezTo>
                  <a:cubicBezTo>
                    <a:pt x="499175" y="4332511"/>
                    <a:pt x="532347" y="4393012"/>
                    <a:pt x="567581" y="4452482"/>
                  </a:cubicBezTo>
                  <a:cubicBezTo>
                    <a:pt x="602815" y="4511953"/>
                    <a:pt x="641144" y="4570562"/>
                    <a:pt x="680677" y="4628484"/>
                  </a:cubicBezTo>
                  <a:cubicBezTo>
                    <a:pt x="760771" y="4743985"/>
                    <a:pt x="849802" y="4856048"/>
                    <a:pt x="941928" y="4968628"/>
                  </a:cubicBezTo>
                  <a:cubicBezTo>
                    <a:pt x="1034055" y="5081206"/>
                    <a:pt x="1130994" y="5193958"/>
                    <a:pt x="1224665" y="5311349"/>
                  </a:cubicBezTo>
                  <a:cubicBezTo>
                    <a:pt x="1271987" y="5369787"/>
                    <a:pt x="1318853" y="5429429"/>
                    <a:pt x="1365259" y="5490273"/>
                  </a:cubicBezTo>
                  <a:lnTo>
                    <a:pt x="1432808" y="5577931"/>
                  </a:lnTo>
                  <a:cubicBezTo>
                    <a:pt x="1454979" y="5605947"/>
                    <a:pt x="1476121" y="5634821"/>
                    <a:pt x="1498980" y="5662148"/>
                  </a:cubicBezTo>
                  <a:cubicBezTo>
                    <a:pt x="1676323" y="5880038"/>
                    <a:pt x="1866158" y="6087441"/>
                    <a:pt x="2067548" y="6283312"/>
                  </a:cubicBezTo>
                  <a:cubicBezTo>
                    <a:pt x="2166203" y="6379907"/>
                    <a:pt x="2266974" y="6473064"/>
                    <a:pt x="2369879" y="6562782"/>
                  </a:cubicBezTo>
                  <a:cubicBezTo>
                    <a:pt x="2473005" y="6652331"/>
                    <a:pt x="2577677" y="6738957"/>
                    <a:pt x="2686645" y="6820598"/>
                  </a:cubicBezTo>
                  <a:lnTo>
                    <a:pt x="2738907" y="6857999"/>
                  </a:lnTo>
                  <a:lnTo>
                    <a:pt x="1731787" y="6857999"/>
                  </a:lnTo>
                  <a:lnTo>
                    <a:pt x="1607949" y="6732770"/>
                  </a:lnTo>
                  <a:cubicBezTo>
                    <a:pt x="1501232" y="6617903"/>
                    <a:pt x="1401421" y="6496799"/>
                    <a:pt x="1309057" y="6370109"/>
                  </a:cubicBezTo>
                  <a:cubicBezTo>
                    <a:pt x="1217103" y="6244469"/>
                    <a:pt x="1129618" y="6116590"/>
                    <a:pt x="1048147" y="5986138"/>
                  </a:cubicBezTo>
                  <a:cubicBezTo>
                    <a:pt x="1027179" y="5953825"/>
                    <a:pt x="1007414" y="5920996"/>
                    <a:pt x="987131" y="5888512"/>
                  </a:cubicBezTo>
                  <a:lnTo>
                    <a:pt x="928866" y="5793463"/>
                  </a:lnTo>
                  <a:cubicBezTo>
                    <a:pt x="891568" y="5732276"/>
                    <a:pt x="852725" y="5671260"/>
                    <a:pt x="813708" y="5609556"/>
                  </a:cubicBezTo>
                  <a:lnTo>
                    <a:pt x="574972" y="5231598"/>
                  </a:lnTo>
                  <a:cubicBezTo>
                    <a:pt x="495221" y="5103551"/>
                    <a:pt x="416158" y="4971549"/>
                    <a:pt x="342424" y="4834048"/>
                  </a:cubicBezTo>
                  <a:cubicBezTo>
                    <a:pt x="305641" y="4765298"/>
                    <a:pt x="270236" y="4695343"/>
                    <a:pt x="237579" y="4623500"/>
                  </a:cubicBezTo>
                  <a:cubicBezTo>
                    <a:pt x="204922" y="4551655"/>
                    <a:pt x="175187" y="4478607"/>
                    <a:pt x="148373" y="4404356"/>
                  </a:cubicBezTo>
                  <a:cubicBezTo>
                    <a:pt x="121561" y="4330107"/>
                    <a:pt x="99046" y="4252934"/>
                    <a:pt x="79623" y="4175762"/>
                  </a:cubicBezTo>
                  <a:cubicBezTo>
                    <a:pt x="70514" y="4136916"/>
                    <a:pt x="61577" y="4098245"/>
                    <a:pt x="54185" y="4059229"/>
                  </a:cubicBezTo>
                  <a:lnTo>
                    <a:pt x="43013" y="4000790"/>
                  </a:lnTo>
                  <a:lnTo>
                    <a:pt x="33734" y="3942180"/>
                  </a:lnTo>
                  <a:cubicBezTo>
                    <a:pt x="10461" y="3786581"/>
                    <a:pt x="-801" y="3629416"/>
                    <a:pt x="45" y="3472097"/>
                  </a:cubicBezTo>
                  <a:cubicBezTo>
                    <a:pt x="863" y="3164748"/>
                    <a:pt x="32824" y="2858275"/>
                    <a:pt x="95436" y="2557372"/>
                  </a:cubicBezTo>
                  <a:cubicBezTo>
                    <a:pt x="157549" y="2255281"/>
                    <a:pt x="253728" y="1961216"/>
                    <a:pt x="382126" y="1680799"/>
                  </a:cubicBezTo>
                  <a:cubicBezTo>
                    <a:pt x="639940" y="1120482"/>
                    <a:pt x="1015492" y="619117"/>
                    <a:pt x="1457043" y="192176"/>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77FC097-E4F2-4A45-82E8-3808FA553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0650" y="-5799"/>
              <a:ext cx="7291350" cy="6858000"/>
            </a:xfrm>
            <a:custGeom>
              <a:avLst/>
              <a:gdLst>
                <a:gd name="connsiteX0" fmla="*/ 7291350 w 7291350"/>
                <a:gd name="connsiteY0" fmla="*/ 5718699 h 6858000"/>
                <a:gd name="connsiteX1" fmla="*/ 7291350 w 7291350"/>
                <a:gd name="connsiteY1" fmla="*/ 6806115 h 6858000"/>
                <a:gd name="connsiteX2" fmla="*/ 7224124 w 7291350"/>
                <a:gd name="connsiteY2" fmla="*/ 6858000 h 6858000"/>
                <a:gd name="connsiteX3" fmla="*/ 5607142 w 7291350"/>
                <a:gd name="connsiteY3" fmla="*/ 6858000 h 6858000"/>
                <a:gd name="connsiteX4" fmla="*/ 5736072 w 7291350"/>
                <a:gd name="connsiteY4" fmla="*/ 6801170 h 6858000"/>
                <a:gd name="connsiteX5" fmla="*/ 6949826 w 7291350"/>
                <a:gd name="connsiteY5" fmla="*/ 5983707 h 6858000"/>
                <a:gd name="connsiteX6" fmla="*/ 7220703 w 7291350"/>
                <a:gd name="connsiteY6" fmla="*/ 5773675 h 6858000"/>
                <a:gd name="connsiteX7" fmla="*/ 7218419 w 7291350"/>
                <a:gd name="connsiteY7" fmla="*/ 0 h 6858000"/>
                <a:gd name="connsiteX8" fmla="*/ 7291350 w 7291350"/>
                <a:gd name="connsiteY8" fmla="*/ 0 h 6858000"/>
                <a:gd name="connsiteX9" fmla="*/ 7291350 w 7291350"/>
                <a:gd name="connsiteY9" fmla="*/ 50138 h 6858000"/>
                <a:gd name="connsiteX10" fmla="*/ 1797607 w 7291350"/>
                <a:gd name="connsiteY10" fmla="*/ 0 h 6858000"/>
                <a:gd name="connsiteX11" fmla="*/ 3385676 w 7291350"/>
                <a:gd name="connsiteY11" fmla="*/ 0 h 6858000"/>
                <a:gd name="connsiteX12" fmla="*/ 3360567 w 7291350"/>
                <a:gd name="connsiteY12" fmla="*/ 11552 h 6858000"/>
                <a:gd name="connsiteX13" fmla="*/ 2267395 w 7291350"/>
                <a:gd name="connsiteY13" fmla="*/ 725831 h 6858000"/>
                <a:gd name="connsiteX14" fmla="*/ 1234074 w 7291350"/>
                <a:gd name="connsiteY14" fmla="*/ 2007171 h 6858000"/>
                <a:gd name="connsiteX15" fmla="*/ 859383 w 7291350"/>
                <a:gd name="connsiteY15" fmla="*/ 3498372 h 6858000"/>
                <a:gd name="connsiteX16" fmla="*/ 1479513 w 7291350"/>
                <a:gd name="connsiteY16" fmla="*/ 4883182 h 6858000"/>
                <a:gd name="connsiteX17" fmla="*/ 1791985 w 7291350"/>
                <a:gd name="connsiteY17" fmla="*/ 5322671 h 6858000"/>
                <a:gd name="connsiteX18" fmla="*/ 3397295 w 7291350"/>
                <a:gd name="connsiteY18" fmla="*/ 6784567 h 6858000"/>
                <a:gd name="connsiteX19" fmla="*/ 3590446 w 7291350"/>
                <a:gd name="connsiteY19" fmla="*/ 6858000 h 6858000"/>
                <a:gd name="connsiteX20" fmla="*/ 1970757 w 7291350"/>
                <a:gd name="connsiteY20" fmla="*/ 6858000 h 6858000"/>
                <a:gd name="connsiteX21" fmla="*/ 1735872 w 7291350"/>
                <a:gd name="connsiteY21" fmla="*/ 6627685 h 6858000"/>
                <a:gd name="connsiteX22" fmla="*/ 1080932 w 7291350"/>
                <a:gd name="connsiteY22" fmla="*/ 5805127 h 6858000"/>
                <a:gd name="connsiteX23" fmla="*/ 0 w 7291350"/>
                <a:gd name="connsiteY23" fmla="*/ 3498372 h 6858000"/>
                <a:gd name="connsiteX24" fmla="*/ 1708174 w 7291350"/>
                <a:gd name="connsiteY24"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91350" h="6858000">
                  <a:moveTo>
                    <a:pt x="7291350" y="5718699"/>
                  </a:moveTo>
                  <a:lnTo>
                    <a:pt x="7291350" y="6806115"/>
                  </a:lnTo>
                  <a:lnTo>
                    <a:pt x="7224124" y="6858000"/>
                  </a:lnTo>
                  <a:lnTo>
                    <a:pt x="5607142" y="6858000"/>
                  </a:lnTo>
                  <a:lnTo>
                    <a:pt x="5736072" y="6801170"/>
                  </a:lnTo>
                  <a:cubicBezTo>
                    <a:pt x="6122313" y="6616106"/>
                    <a:pt x="6503069" y="6332805"/>
                    <a:pt x="6949826" y="5983707"/>
                  </a:cubicBezTo>
                  <a:cubicBezTo>
                    <a:pt x="7041094" y="5912378"/>
                    <a:pt x="7132358" y="5842426"/>
                    <a:pt x="7220703" y="5773675"/>
                  </a:cubicBezTo>
                  <a:close/>
                  <a:moveTo>
                    <a:pt x="7218419" y="0"/>
                  </a:moveTo>
                  <a:lnTo>
                    <a:pt x="7291350" y="0"/>
                  </a:lnTo>
                  <a:lnTo>
                    <a:pt x="7291350" y="50138"/>
                  </a:lnTo>
                  <a:close/>
                  <a:moveTo>
                    <a:pt x="1797607" y="0"/>
                  </a:moveTo>
                  <a:lnTo>
                    <a:pt x="3385676" y="0"/>
                  </a:lnTo>
                  <a:lnTo>
                    <a:pt x="3360567" y="11552"/>
                  </a:lnTo>
                  <a:cubicBezTo>
                    <a:pt x="2968013" y="202286"/>
                    <a:pt x="2600620" y="442170"/>
                    <a:pt x="2267395" y="725831"/>
                  </a:cubicBezTo>
                  <a:cubicBezTo>
                    <a:pt x="1824986" y="1104820"/>
                    <a:pt x="1477279" y="1536057"/>
                    <a:pt x="1234074" y="2007171"/>
                  </a:cubicBezTo>
                  <a:cubicBezTo>
                    <a:pt x="985368" y="2488770"/>
                    <a:pt x="859383" y="2990476"/>
                    <a:pt x="859383" y="3498372"/>
                  </a:cubicBezTo>
                  <a:cubicBezTo>
                    <a:pt x="859383" y="4010222"/>
                    <a:pt x="1060651" y="4308942"/>
                    <a:pt x="1479513" y="4883182"/>
                  </a:cubicBezTo>
                  <a:cubicBezTo>
                    <a:pt x="1580577" y="5021714"/>
                    <a:pt x="1685078" y="5164888"/>
                    <a:pt x="1791985" y="5322671"/>
                  </a:cubicBezTo>
                  <a:cubicBezTo>
                    <a:pt x="2283419" y="6046950"/>
                    <a:pt x="2796809" y="6521439"/>
                    <a:pt x="3397295" y="6784567"/>
                  </a:cubicBezTo>
                  <a:lnTo>
                    <a:pt x="3590446" y="6858000"/>
                  </a:lnTo>
                  <a:lnTo>
                    <a:pt x="1970757" y="6858000"/>
                  </a:lnTo>
                  <a:lnTo>
                    <a:pt x="1735872" y="6627685"/>
                  </a:lnTo>
                  <a:cubicBezTo>
                    <a:pt x="1502484" y="6382823"/>
                    <a:pt x="1285774" y="6107254"/>
                    <a:pt x="1080932" y="5805127"/>
                  </a:cubicBezTo>
                  <a:cubicBezTo>
                    <a:pt x="556365" y="5032027"/>
                    <a:pt x="0" y="4501616"/>
                    <a:pt x="0" y="3498372"/>
                  </a:cubicBezTo>
                  <a:cubicBezTo>
                    <a:pt x="0" y="2160829"/>
                    <a:pt x="685186" y="949872"/>
                    <a:pt x="1708174" y="7330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0DF88B0-FA8A-47F5-8EAC-1880B1A51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2894" y="-5799"/>
              <a:ext cx="7269107" cy="6858000"/>
            </a:xfrm>
            <a:custGeom>
              <a:avLst/>
              <a:gdLst>
                <a:gd name="connsiteX0" fmla="*/ 7269107 w 7269107"/>
                <a:gd name="connsiteY0" fmla="*/ 5518449 h 6858000"/>
                <a:gd name="connsiteX1" fmla="*/ 7269107 w 7269107"/>
                <a:gd name="connsiteY1" fmla="*/ 6823281 h 6858000"/>
                <a:gd name="connsiteX2" fmla="*/ 7224122 w 7269107"/>
                <a:gd name="connsiteY2" fmla="*/ 6858000 h 6858000"/>
                <a:gd name="connsiteX3" fmla="*/ 4927054 w 7269107"/>
                <a:gd name="connsiteY3" fmla="*/ 6858000 h 6858000"/>
                <a:gd name="connsiteX4" fmla="*/ 4982167 w 7269107"/>
                <a:gd name="connsiteY4" fmla="*/ 6852876 h 6858000"/>
                <a:gd name="connsiteX5" fmla="*/ 5743768 w 7269107"/>
                <a:gd name="connsiteY5" fmla="*/ 6606245 h 6858000"/>
                <a:gd name="connsiteX6" fmla="*/ 6843778 w 7269107"/>
                <a:gd name="connsiteY6" fmla="*/ 5848440 h 6858000"/>
                <a:gd name="connsiteX7" fmla="*/ 7115515 w 7269107"/>
                <a:gd name="connsiteY7" fmla="*/ 5637891 h 6858000"/>
                <a:gd name="connsiteX8" fmla="*/ 6870111 w 7269107"/>
                <a:gd name="connsiteY8" fmla="*/ 0 h 6858000"/>
                <a:gd name="connsiteX9" fmla="*/ 7269107 w 7269107"/>
                <a:gd name="connsiteY9" fmla="*/ 0 h 6858000"/>
                <a:gd name="connsiteX10" fmla="*/ 7269107 w 7269107"/>
                <a:gd name="connsiteY10" fmla="*/ 243137 h 6858000"/>
                <a:gd name="connsiteX11" fmla="*/ 7089989 w 7269107"/>
                <a:gd name="connsiteY11" fmla="*/ 119955 h 6858000"/>
                <a:gd name="connsiteX12" fmla="*/ 6952948 w 7269107"/>
                <a:gd name="connsiteY12" fmla="*/ 41521 h 6858000"/>
                <a:gd name="connsiteX13" fmla="*/ 1797606 w 7269107"/>
                <a:gd name="connsiteY13" fmla="*/ 0 h 6858000"/>
                <a:gd name="connsiteX14" fmla="*/ 3815328 w 7269107"/>
                <a:gd name="connsiteY14" fmla="*/ 0 h 6858000"/>
                <a:gd name="connsiteX15" fmla="*/ 3627371 w 7269107"/>
                <a:gd name="connsiteY15" fmla="*/ 77142 h 6858000"/>
                <a:gd name="connsiteX16" fmla="*/ 2379115 w 7269107"/>
                <a:gd name="connsiteY16" fmla="*/ 856285 h 6858000"/>
                <a:gd name="connsiteX17" fmla="*/ 1386699 w 7269107"/>
                <a:gd name="connsiteY17" fmla="*/ 2086062 h 6858000"/>
                <a:gd name="connsiteX18" fmla="*/ 1031258 w 7269107"/>
                <a:gd name="connsiteY18" fmla="*/ 3498372 h 6858000"/>
                <a:gd name="connsiteX19" fmla="*/ 1618904 w 7269107"/>
                <a:gd name="connsiteY19" fmla="*/ 4781604 h 6858000"/>
                <a:gd name="connsiteX20" fmla="*/ 1934812 w 7269107"/>
                <a:gd name="connsiteY20" fmla="*/ 5225904 h 6858000"/>
                <a:gd name="connsiteX21" fmla="*/ 3140010 w 7269107"/>
                <a:gd name="connsiteY21" fmla="*/ 6456196 h 6858000"/>
                <a:gd name="connsiteX22" fmla="*/ 4281662 w 7269107"/>
                <a:gd name="connsiteY22" fmla="*/ 6843305 h 6858000"/>
                <a:gd name="connsiteX23" fmla="*/ 4449058 w 7269107"/>
                <a:gd name="connsiteY23" fmla="*/ 6858000 h 6858000"/>
                <a:gd name="connsiteX24" fmla="*/ 1970756 w 7269107"/>
                <a:gd name="connsiteY24" fmla="*/ 6858000 h 6858000"/>
                <a:gd name="connsiteX25" fmla="*/ 1735871 w 7269107"/>
                <a:gd name="connsiteY25" fmla="*/ 6627685 h 6858000"/>
                <a:gd name="connsiteX26" fmla="*/ 1080930 w 7269107"/>
                <a:gd name="connsiteY26" fmla="*/ 5805127 h 6858000"/>
                <a:gd name="connsiteX27" fmla="*/ 0 w 7269107"/>
                <a:gd name="connsiteY27" fmla="*/ 3498372 h 6858000"/>
                <a:gd name="connsiteX28" fmla="*/ 1708172 w 7269107"/>
                <a:gd name="connsiteY28"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9107" h="6858000">
                  <a:moveTo>
                    <a:pt x="7269107" y="5518449"/>
                  </a:moveTo>
                  <a:lnTo>
                    <a:pt x="7269107" y="6823281"/>
                  </a:lnTo>
                  <a:lnTo>
                    <a:pt x="7224122" y="6858000"/>
                  </a:lnTo>
                  <a:lnTo>
                    <a:pt x="4927054" y="6858000"/>
                  </a:lnTo>
                  <a:lnTo>
                    <a:pt x="4982167" y="6852876"/>
                  </a:lnTo>
                  <a:cubicBezTo>
                    <a:pt x="5236517" y="6821036"/>
                    <a:pt x="5483373" y="6740566"/>
                    <a:pt x="5743768" y="6606245"/>
                  </a:cubicBezTo>
                  <a:cubicBezTo>
                    <a:pt x="6099551" y="6422337"/>
                    <a:pt x="6452586" y="6154209"/>
                    <a:pt x="6843778" y="5848440"/>
                  </a:cubicBezTo>
                  <a:cubicBezTo>
                    <a:pt x="6935559" y="5776768"/>
                    <a:pt x="7026997" y="5706642"/>
                    <a:pt x="7115515" y="5637891"/>
                  </a:cubicBezTo>
                  <a:close/>
                  <a:moveTo>
                    <a:pt x="6870111" y="0"/>
                  </a:moveTo>
                  <a:lnTo>
                    <a:pt x="7269107" y="0"/>
                  </a:lnTo>
                  <a:lnTo>
                    <a:pt x="7269107" y="243137"/>
                  </a:lnTo>
                  <a:lnTo>
                    <a:pt x="7089989" y="119955"/>
                  </a:lnTo>
                  <a:cubicBezTo>
                    <a:pt x="7045081" y="92581"/>
                    <a:pt x="6999384" y="66425"/>
                    <a:pt x="6952948" y="41521"/>
                  </a:cubicBezTo>
                  <a:close/>
                  <a:moveTo>
                    <a:pt x="1797606" y="0"/>
                  </a:moveTo>
                  <a:lnTo>
                    <a:pt x="3815328" y="0"/>
                  </a:lnTo>
                  <a:lnTo>
                    <a:pt x="3627371" y="77142"/>
                  </a:lnTo>
                  <a:cubicBezTo>
                    <a:pt x="3175548" y="273822"/>
                    <a:pt x="2754868" y="536281"/>
                    <a:pt x="2379115" y="856285"/>
                  </a:cubicBezTo>
                  <a:cubicBezTo>
                    <a:pt x="1959736" y="1215679"/>
                    <a:pt x="1616497" y="1640901"/>
                    <a:pt x="1386699" y="2086062"/>
                  </a:cubicBezTo>
                  <a:cubicBezTo>
                    <a:pt x="1151572" y="2543083"/>
                    <a:pt x="1031258" y="3018150"/>
                    <a:pt x="1031258" y="3498372"/>
                  </a:cubicBezTo>
                  <a:cubicBezTo>
                    <a:pt x="1031258" y="3957455"/>
                    <a:pt x="1211213" y="4223692"/>
                    <a:pt x="1618904" y="4781604"/>
                  </a:cubicBezTo>
                  <a:cubicBezTo>
                    <a:pt x="1720826" y="4921339"/>
                    <a:pt x="1826186" y="5065887"/>
                    <a:pt x="1934812" y="5225904"/>
                  </a:cubicBezTo>
                  <a:cubicBezTo>
                    <a:pt x="2318957" y="5792064"/>
                    <a:pt x="2713069" y="6194600"/>
                    <a:pt x="3140010" y="6456196"/>
                  </a:cubicBezTo>
                  <a:cubicBezTo>
                    <a:pt x="3479423" y="6664512"/>
                    <a:pt x="3855769" y="6792387"/>
                    <a:pt x="4281662" y="6843305"/>
                  </a:cubicBezTo>
                  <a:lnTo>
                    <a:pt x="4449058" y="6858000"/>
                  </a:lnTo>
                  <a:lnTo>
                    <a:pt x="1970756" y="6858000"/>
                  </a:lnTo>
                  <a:lnTo>
                    <a:pt x="1735871" y="6627685"/>
                  </a:lnTo>
                  <a:cubicBezTo>
                    <a:pt x="1502482" y="6382823"/>
                    <a:pt x="1285773" y="6107254"/>
                    <a:pt x="1080930" y="5805127"/>
                  </a:cubicBezTo>
                  <a:cubicBezTo>
                    <a:pt x="556364" y="5032027"/>
                    <a:pt x="0" y="4501616"/>
                    <a:pt x="0" y="3498372"/>
                  </a:cubicBezTo>
                  <a:cubicBezTo>
                    <a:pt x="0" y="2160829"/>
                    <a:pt x="685185" y="949872"/>
                    <a:pt x="1708172" y="73302"/>
                  </a:cubicBezTo>
                  <a:close/>
                </a:path>
              </a:pathLst>
            </a:custGeom>
            <a:gradFill>
              <a:gsLst>
                <a:gs pos="2000">
                  <a:schemeClr val="bg1">
                    <a:alpha val="10000"/>
                  </a:schemeClr>
                </a:gs>
                <a:gs pos="5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4EB0289D-C4CD-295F-FE0E-35305DDF1F84}"/>
              </a:ext>
            </a:extLst>
          </p:cNvPr>
          <p:cNvSpPr txBox="1"/>
          <p:nvPr/>
        </p:nvSpPr>
        <p:spPr>
          <a:xfrm>
            <a:off x="266218" y="1032987"/>
            <a:ext cx="11285702" cy="4792027"/>
          </a:xfrm>
          <a:prstGeom prst="rect">
            <a:avLst/>
          </a:prstGeom>
        </p:spPr>
        <p:txBody>
          <a:bodyPr vert="horz" lIns="91440" tIns="45720" rIns="91440" bIns="45720" rtlCol="0" anchor="ctr">
            <a:noAutofit/>
          </a:bodyPr>
          <a:lstStyle/>
          <a:p>
            <a:pPr marL="342900" marR="0" lvl="0" indent="-228600">
              <a:lnSpc>
                <a:spcPct val="90000"/>
              </a:lnSpc>
              <a:spcBef>
                <a:spcPts val="0"/>
              </a:spcBef>
              <a:spcAft>
                <a:spcPts val="0"/>
              </a:spcAft>
              <a:buFont typeface="Arial" panose="020B0604020202020204" pitchFamily="34" charset="0"/>
              <a:buChar char="•"/>
            </a:pPr>
            <a:r>
              <a:rPr lang="en-US" sz="4000" dirty="0">
                <a:solidFill>
                  <a:schemeClr val="tx2"/>
                </a:solidFill>
                <a:effectLst/>
              </a:rPr>
              <a:t> Stress management </a:t>
            </a:r>
          </a:p>
          <a:p>
            <a:pPr marL="114300" marR="0" lvl="0">
              <a:lnSpc>
                <a:spcPct val="90000"/>
              </a:lnSpc>
              <a:spcBef>
                <a:spcPts val="0"/>
              </a:spcBef>
              <a:spcAft>
                <a:spcPts val="0"/>
              </a:spcAft>
            </a:pPr>
            <a:endParaRPr lang="en-US" sz="4000" dirty="0">
              <a:solidFill>
                <a:schemeClr val="tx2"/>
              </a:solidFill>
              <a:effectLst/>
            </a:endParaRPr>
          </a:p>
          <a:p>
            <a:pPr marL="742950" marR="0" lvl="1" indent="-228600">
              <a:lnSpc>
                <a:spcPct val="90000"/>
              </a:lnSpc>
              <a:spcBef>
                <a:spcPts val="0"/>
              </a:spcBef>
              <a:spcAft>
                <a:spcPts val="0"/>
              </a:spcAft>
              <a:buFont typeface="Arial" panose="020B0604020202020204" pitchFamily="34" charset="0"/>
              <a:buChar char="•"/>
            </a:pPr>
            <a:r>
              <a:rPr lang="en-US" sz="4000" dirty="0">
                <a:solidFill>
                  <a:schemeClr val="tx2"/>
                </a:solidFill>
                <a:effectLst/>
              </a:rPr>
              <a:t>Signs and symptoms of caregiver stress</a:t>
            </a:r>
          </a:p>
          <a:p>
            <a:pPr marL="742950" marR="0" lvl="1" indent="-228600">
              <a:lnSpc>
                <a:spcPct val="90000"/>
              </a:lnSpc>
              <a:spcBef>
                <a:spcPts val="0"/>
              </a:spcBef>
              <a:spcAft>
                <a:spcPts val="0"/>
              </a:spcAft>
              <a:buFont typeface="Arial" panose="020B0604020202020204" pitchFamily="34" charset="0"/>
              <a:buChar char="•"/>
            </a:pPr>
            <a:r>
              <a:rPr lang="en-US" sz="4000" dirty="0">
                <a:solidFill>
                  <a:schemeClr val="tx2"/>
                </a:solidFill>
                <a:effectLst/>
              </a:rPr>
              <a:t>What does stress do to our body? </a:t>
            </a:r>
          </a:p>
          <a:p>
            <a:pPr marL="742950" marR="0" lvl="1" indent="-228600">
              <a:lnSpc>
                <a:spcPct val="90000"/>
              </a:lnSpc>
              <a:spcBef>
                <a:spcPts val="0"/>
              </a:spcBef>
              <a:spcAft>
                <a:spcPts val="0"/>
              </a:spcAft>
              <a:buFont typeface="Arial" panose="020B0604020202020204" pitchFamily="34" charset="0"/>
              <a:buChar char="•"/>
            </a:pPr>
            <a:r>
              <a:rPr lang="en-US" sz="4000" dirty="0">
                <a:solidFill>
                  <a:schemeClr val="tx2"/>
                </a:solidFill>
                <a:effectLst/>
              </a:rPr>
              <a:t>What does stress management do for us?</a:t>
            </a:r>
          </a:p>
          <a:p>
            <a:pPr marL="742950" marR="0" lvl="1" indent="-228600">
              <a:lnSpc>
                <a:spcPct val="90000"/>
              </a:lnSpc>
              <a:spcBef>
                <a:spcPts val="0"/>
              </a:spcBef>
              <a:spcAft>
                <a:spcPts val="0"/>
              </a:spcAft>
              <a:buFont typeface="Arial" panose="020B0604020202020204" pitchFamily="34" charset="0"/>
              <a:buChar char="•"/>
            </a:pPr>
            <a:r>
              <a:rPr lang="en-US" sz="4000" dirty="0">
                <a:solidFill>
                  <a:schemeClr val="tx2"/>
                </a:solidFill>
                <a:effectLst/>
              </a:rPr>
              <a:t>Tips to Manage Stress</a:t>
            </a:r>
          </a:p>
          <a:p>
            <a:pPr marL="514350" marR="0" lvl="1">
              <a:lnSpc>
                <a:spcPct val="90000"/>
              </a:lnSpc>
              <a:spcBef>
                <a:spcPts val="0"/>
              </a:spcBef>
              <a:spcAft>
                <a:spcPts val="0"/>
              </a:spcAft>
            </a:pPr>
            <a:endParaRPr lang="en-US" sz="4000" dirty="0">
              <a:solidFill>
                <a:schemeClr val="tx2"/>
              </a:solidFill>
              <a:effectLst/>
            </a:endParaRPr>
          </a:p>
          <a:p>
            <a:pPr marL="342900" marR="0" lvl="0" indent="-228600">
              <a:lnSpc>
                <a:spcPct val="90000"/>
              </a:lnSpc>
              <a:spcBef>
                <a:spcPts val="0"/>
              </a:spcBef>
              <a:spcAft>
                <a:spcPts val="0"/>
              </a:spcAft>
              <a:buFont typeface="Arial" panose="020B0604020202020204" pitchFamily="34" charset="0"/>
              <a:buChar char="•"/>
            </a:pPr>
            <a:r>
              <a:rPr lang="en-US" sz="4000" dirty="0">
                <a:solidFill>
                  <a:schemeClr val="tx2"/>
                </a:solidFill>
                <a:effectLst/>
              </a:rPr>
              <a:t>Building a Time-for-Yourself Repertoire</a:t>
            </a:r>
          </a:p>
          <a:p>
            <a:pPr marR="0" lvl="2" indent="-228600">
              <a:lnSpc>
                <a:spcPct val="90000"/>
              </a:lnSpc>
              <a:spcBef>
                <a:spcPts val="0"/>
              </a:spcBef>
              <a:spcAft>
                <a:spcPts val="0"/>
              </a:spcAft>
              <a:buFont typeface="Arial" panose="020B0604020202020204" pitchFamily="34" charset="0"/>
              <a:buChar char="•"/>
            </a:pPr>
            <a:r>
              <a:rPr lang="en-US" sz="4000" dirty="0">
                <a:solidFill>
                  <a:schemeClr val="tx2"/>
                </a:solidFill>
                <a:effectLst/>
              </a:rPr>
              <a:t>Time is like money spend it well</a:t>
            </a:r>
          </a:p>
          <a:p>
            <a:pPr marR="0" lvl="2" indent="-228600">
              <a:lnSpc>
                <a:spcPct val="90000"/>
              </a:lnSpc>
              <a:spcBef>
                <a:spcPts val="0"/>
              </a:spcBef>
              <a:spcAft>
                <a:spcPts val="0"/>
              </a:spcAft>
              <a:buFont typeface="Arial" panose="020B0604020202020204" pitchFamily="34" charset="0"/>
              <a:buChar char="•"/>
            </a:pPr>
            <a:endParaRPr lang="en-US" sz="4000" dirty="0">
              <a:solidFill>
                <a:schemeClr val="tx2"/>
              </a:solidFill>
              <a:effectLst/>
            </a:endParaRPr>
          </a:p>
          <a:p>
            <a:pPr marL="342900" marR="0" lvl="0" indent="-228600">
              <a:lnSpc>
                <a:spcPct val="90000"/>
              </a:lnSpc>
              <a:spcBef>
                <a:spcPts val="0"/>
              </a:spcBef>
              <a:spcAft>
                <a:spcPts val="800"/>
              </a:spcAft>
              <a:buFont typeface="Arial" panose="020B0604020202020204" pitchFamily="34" charset="0"/>
              <a:buChar char="•"/>
            </a:pPr>
            <a:r>
              <a:rPr lang="en-US" sz="4000" dirty="0">
                <a:solidFill>
                  <a:schemeClr val="tx2"/>
                </a:solidFill>
                <a:effectLst/>
              </a:rPr>
              <a:t> Asking for help</a:t>
            </a:r>
          </a:p>
        </p:txBody>
      </p:sp>
    </p:spTree>
    <p:extLst>
      <p:ext uri="{BB962C8B-B14F-4D97-AF65-F5344CB8AC3E}">
        <p14:creationId xmlns:p14="http://schemas.microsoft.com/office/powerpoint/2010/main" val="37946484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D9AB156D8C0F46B70C8F803424B383" ma:contentTypeVersion="15" ma:contentTypeDescription="Create a new document." ma:contentTypeScope="" ma:versionID="2c020567ac678ebad62619f06e3934ad">
  <xsd:schema xmlns:xsd="http://www.w3.org/2001/XMLSchema" xmlns:xs="http://www.w3.org/2001/XMLSchema" xmlns:p="http://schemas.microsoft.com/office/2006/metadata/properties" xmlns:ns3="a9ecd7a4-478b-40ae-9bde-d5980a6450ac" xmlns:ns4="27a4caf6-6d0c-4d25-9e94-57994374012c" targetNamespace="http://schemas.microsoft.com/office/2006/metadata/properties" ma:root="true" ma:fieldsID="970c00300024f87b1954bf710b91bfbb" ns3:_="" ns4:_="">
    <xsd:import namespace="a9ecd7a4-478b-40ae-9bde-d5980a6450ac"/>
    <xsd:import namespace="27a4caf6-6d0c-4d25-9e94-57994374012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3:MediaServiceOCR"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ecd7a4-478b-40ae-9bde-d5980a6450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7a4caf6-6d0c-4d25-9e94-57994374012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a9ecd7a4-478b-40ae-9bde-d5980a6450a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BA5DDC-A45B-40B6-88D3-B03471BE1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ecd7a4-478b-40ae-9bde-d5980a6450ac"/>
    <ds:schemaRef ds:uri="27a4caf6-6d0c-4d25-9e94-5799437401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F80F69-2C99-4C77-9CAB-FD3940D128B8}">
  <ds:schemaRefs>
    <ds:schemaRef ds:uri="http://www.w3.org/XML/1998/namespace"/>
    <ds:schemaRef ds:uri="27a4caf6-6d0c-4d25-9e94-57994374012c"/>
    <ds:schemaRef ds:uri="http://purl.org/dc/terms/"/>
    <ds:schemaRef ds:uri="http://purl.org/dc/elements/1.1/"/>
    <ds:schemaRef ds:uri="http://schemas.microsoft.com/office/2006/metadata/properties"/>
    <ds:schemaRef ds:uri="a9ecd7a4-478b-40ae-9bde-d5980a6450ac"/>
    <ds:schemaRef ds:uri="http://schemas.microsoft.com/office/2006/documentManagement/types"/>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C6F1C93D-348E-4B50-AEBA-2F79CA9C49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9607</TotalTime>
  <Words>2039</Words>
  <Application>Microsoft Office PowerPoint</Application>
  <PresentationFormat>Widescreen</PresentationFormat>
  <Paragraphs>248</Paragraphs>
  <Slides>62</Slides>
  <Notes>13</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Arial</vt:lpstr>
      <vt:lpstr>Bradley Hand ITC</vt:lpstr>
      <vt:lpstr>Calibri</vt:lpstr>
      <vt:lpstr>Calibri Light</vt:lpstr>
      <vt:lpstr>Helvetica Neue Medium</vt:lpstr>
      <vt:lpstr>Segoe UI</vt:lpstr>
      <vt:lpstr>Wingdings</vt:lpstr>
      <vt:lpstr>Office Theme</vt:lpstr>
      <vt:lpstr>Welcome!</vt:lpstr>
      <vt:lpstr>PowerPoint Presentation</vt:lpstr>
      <vt:lpstr> </vt:lpstr>
      <vt:lpstr>The Caregiver Coalition of Northeast Florida a program of ElderSource</vt:lpstr>
      <vt:lpstr> Join us! </vt:lpstr>
      <vt:lpstr>Supporting Your Mental Health  as You Care for Someone with Dementia</vt:lpstr>
      <vt:lpstr>Our first speaker…</vt:lpstr>
      <vt:lpstr>Self-care Stress Management </vt:lpstr>
      <vt:lpstr>PowerPoint Presentation</vt:lpstr>
      <vt:lpstr>PowerPoint Presentation</vt:lpstr>
      <vt:lpstr>PowerPoint Presentation</vt:lpstr>
      <vt:lpstr>PowerPoint Presentation</vt:lpstr>
      <vt:lpstr>Tips to Manage Stress  </vt:lpstr>
      <vt:lpstr>Reasons To Do Activities</vt:lpstr>
      <vt:lpstr>Building a “Time-for-Yourself” Repertoire</vt:lpstr>
      <vt:lpstr>Asking for Help</vt:lpstr>
      <vt:lpstr>PowerPoint Presentation</vt:lpstr>
      <vt:lpstr>Our next speaker…</vt:lpstr>
      <vt:lpstr>Understanding Caregiver Grief and Ways to Cope</vt:lpstr>
      <vt:lpstr>Grief is…</vt:lpstr>
      <vt:lpstr>Grief impacts us in MANY ways…</vt:lpstr>
      <vt:lpstr>Types of grief</vt:lpstr>
      <vt:lpstr>Ambiguous Loss</vt:lpstr>
      <vt:lpstr>  Coping with Ambiguous Loss   1. Name and normalize it  2. Practice both/and thinking  3. Know your “family” and community support systems.  4. Continue—but revise—family holidays, celebrations, and rituals  5. Revise family roles as needed  6. Control what you can and release struggle over what you can’t  7. Understand that anger and guilt are normal but avoid harmful actions.  8. Lean into what brings meaning/purpose in your life  9. Tend to your own health/wellness   </vt:lpstr>
      <vt:lpstr>Consult a physician or counselor if you…</vt:lpstr>
      <vt:lpstr>PowerPoint Presentation</vt:lpstr>
      <vt:lpstr>  Self-care is an important part of caring for your loved one.  </vt:lpstr>
      <vt:lpstr>Know who your “people” are for support.                                  </vt:lpstr>
      <vt:lpstr>Self comfort is so important.                                  </vt:lpstr>
      <vt:lpstr>PowerPoint Presentation</vt:lpstr>
      <vt:lpstr>Be good to yourself.    Thank you!</vt:lpstr>
      <vt:lpstr>Our next speakers:</vt:lpstr>
      <vt:lpstr>Florida’s Alzheimer’s and Related Dementia Infrastructure</vt:lpstr>
      <vt:lpstr>Overview</vt:lpstr>
      <vt:lpstr>Florida’s Prevalence of Alzheimer’s</vt:lpstr>
      <vt:lpstr>Role of DOEA</vt:lpstr>
      <vt:lpstr>PowerPoint Presentation</vt:lpstr>
      <vt:lpstr>Respite Services in Florida</vt:lpstr>
      <vt:lpstr>Resources in Florida</vt:lpstr>
      <vt:lpstr>Resources in Florida</vt:lpstr>
      <vt:lpstr>Resources in Florida</vt:lpstr>
      <vt:lpstr>Alzheimer’s Disease Advisory Committee</vt:lpstr>
      <vt:lpstr>PowerPoint Presentation</vt:lpstr>
      <vt:lpstr>Phase I</vt:lpstr>
      <vt:lpstr>Care Navigators</vt:lpstr>
      <vt:lpstr>Care Navigators</vt:lpstr>
      <vt:lpstr>Peer Review</vt:lpstr>
      <vt:lpstr>Phase II</vt:lpstr>
      <vt:lpstr>State Health Improvement Plan  Alzheimer’s Disease &amp; Related Dementias</vt:lpstr>
      <vt:lpstr>Overview</vt:lpstr>
      <vt:lpstr>PowerPoint Presentation</vt:lpstr>
      <vt:lpstr>Goals and Objectives for ADRD 2022-2026</vt:lpstr>
      <vt:lpstr>Goal AD1</vt:lpstr>
      <vt:lpstr>Goal AD2</vt:lpstr>
      <vt:lpstr>Goal AD3</vt:lpstr>
      <vt:lpstr>PowerPoint Presentation</vt:lpstr>
      <vt:lpstr>PowerPoint Presentation</vt:lpstr>
      <vt:lpstr>Questions?</vt:lpstr>
      <vt:lpstr>Next…  Conversation with a caregiver.  Jeanette S.</vt:lpstr>
      <vt:lpstr>Speaker Panel Q&amp;A</vt:lpstr>
      <vt:lpstr>Panel Discussion</vt:lpstr>
      <vt:lpstr>Thank you for joining us today.  Please enjoy lunch and visit the vendors.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Self-care</dc:title>
  <dc:creator>Sherri Cheshire</dc:creator>
  <cp:lastModifiedBy>Rachel Weinstein</cp:lastModifiedBy>
  <cp:revision>9</cp:revision>
  <dcterms:created xsi:type="dcterms:W3CDTF">2023-05-26T22:31:58Z</dcterms:created>
  <dcterms:modified xsi:type="dcterms:W3CDTF">2023-06-20T03:07:27Z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0x010100EAD9AB156D8C0F46B70C8F803424B383</vt:lpwstr>
  </property>
</Properties>
</file>